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8" r:id="rId3"/>
    <p:sldId id="259" r:id="rId4"/>
    <p:sldId id="264" r:id="rId5"/>
    <p:sldId id="260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31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7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47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8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27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8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01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10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12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8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1C9B-661C-41E8-83D1-E8C22005A1AB}" type="datetimeFigureOut">
              <a:rPr lang="fr-FR" smtClean="0"/>
              <a:t>13/06/2023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EE0248-7E72-4E43-BAA1-E1A7581A6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0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56" y="4636111"/>
            <a:ext cx="1402556" cy="14088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Bilan des actions NAH </a:t>
            </a:r>
            <a:br>
              <a:rPr lang="fr-FR" dirty="0" smtClean="0"/>
            </a:br>
            <a:r>
              <a:rPr lang="fr-FR" dirty="0" smtClean="0"/>
              <a:t>2022-2023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Collège GERARD HOLDER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2" y="380313"/>
            <a:ext cx="4762500" cy="1152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" y="356501"/>
            <a:ext cx="39433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3868"/>
          </a:xfrm>
        </p:spPr>
        <p:txBody>
          <a:bodyPr/>
          <a:lstStyle/>
          <a:p>
            <a:r>
              <a:rPr lang="fr-FR" dirty="0" smtClean="0"/>
              <a:t>Septembre – Octobre 2022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2925" y="1742901"/>
            <a:ext cx="3084668" cy="4948845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Campagne d’affichage NAH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Réunions avec les ambassadeurs </a:t>
            </a:r>
          </a:p>
          <a:p>
            <a:pPr lvl="1"/>
            <a:r>
              <a:rPr lang="fr-FR" dirty="0" smtClean="0"/>
              <a:t>Formés en juin 2022 par l’équipe mobile de sécurité (EMS) du rectorat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Exposition « Moi jeune citoyen »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Constitution de l’équipe ressource :</a:t>
            </a:r>
          </a:p>
          <a:p>
            <a:pPr lvl="1"/>
            <a:r>
              <a:rPr lang="fr-FR" dirty="0" smtClean="0"/>
              <a:t>L’équipe de CPE (4 personnes)</a:t>
            </a:r>
          </a:p>
          <a:p>
            <a:pPr lvl="1"/>
            <a:r>
              <a:rPr lang="fr-FR" dirty="0" smtClean="0"/>
              <a:t>La médiatrice sociale en milieu scolaire (MSMS)</a:t>
            </a:r>
          </a:p>
          <a:p>
            <a:pPr lvl="1"/>
            <a:r>
              <a:rPr lang="fr-FR" dirty="0" smtClean="0"/>
              <a:t>L’assistante sociale </a:t>
            </a:r>
          </a:p>
          <a:p>
            <a:pPr lvl="1"/>
            <a:r>
              <a:rPr lang="fr-FR" dirty="0" smtClean="0"/>
              <a:t>Les infirmières</a:t>
            </a:r>
          </a:p>
          <a:p>
            <a:pPr lvl="1"/>
            <a:r>
              <a:rPr lang="fr-FR" dirty="0" smtClean="0"/>
              <a:t>L’Assistant de Prévention et de Sécurité (APS)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09" y="2764582"/>
            <a:ext cx="2260329" cy="319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21" y="2768920"/>
            <a:ext cx="2257262" cy="31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Novembre 2022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Journée de lutte contre le harcèlement (17 novembre) :</a:t>
            </a:r>
          </a:p>
          <a:p>
            <a:pPr lvl="1"/>
            <a:r>
              <a:rPr lang="fr-FR" dirty="0" smtClean="0"/>
              <a:t>Interprétation de la chanson « l’effet de masse » durant la récréation de 10h par des élèves de 4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accompagnés par l’orchestre de la classe CHAM et dirigé par le directeur du conservatoire, pour l’ensemble des personnels et des élèves de l’établissement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Affichage « HOLDER CONTRE LE HARCELEMENT » -  devenu «  HOLDER POUR LE BIEN VIVRE ENSEMBLE »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Passation d’un questionnaire anonyme auprès </a:t>
            </a:r>
            <a:r>
              <a:rPr lang="fr-FR" dirty="0"/>
              <a:t>d</a:t>
            </a:r>
            <a:r>
              <a:rPr lang="fr-FR" dirty="0" smtClean="0"/>
              <a:t>es élèves sur la thématique du harcèlement (147 réponses)</a:t>
            </a:r>
          </a:p>
          <a:p>
            <a:pPr lvl="2"/>
            <a:r>
              <a:rPr lang="fr-FR" dirty="0" smtClean="0"/>
              <a:t>Avec pour objectif de repasser ce questionnaire tous les ans afin de mesurer l’évolution des réponses des élèves</a:t>
            </a:r>
            <a:br>
              <a:rPr lang="fr-FR" dirty="0" smtClean="0"/>
            </a:br>
            <a:endParaRPr lang="fr-FR" dirty="0" smtClean="0"/>
          </a:p>
          <a:p>
            <a:pPr lvl="1"/>
            <a:r>
              <a:rPr lang="fr-FR" dirty="0" smtClean="0"/>
              <a:t>Boite à mots : Témoignages, idées, messages de soutien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3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83125" y="451601"/>
            <a:ext cx="3505199" cy="9763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Journée de lutte contre le harcèlement scolaire – 17 Novembre 2022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10" y="939757"/>
            <a:ext cx="3872600" cy="217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224266" y="4639959"/>
            <a:ext cx="3505199" cy="1393969"/>
          </a:xfrm>
        </p:spPr>
        <p:txBody>
          <a:bodyPr/>
          <a:lstStyle/>
          <a:p>
            <a:r>
              <a:rPr lang="fr-FR" dirty="0" smtClean="0"/>
              <a:t>Interprétation de la chanson « l’effet de masse » de Maëlle par les élèves de 4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à la récréation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10" y="4330842"/>
            <a:ext cx="3980572" cy="2239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2" y="2126456"/>
            <a:ext cx="3974676" cy="223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32" y="939757"/>
            <a:ext cx="2319614" cy="4123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Espace réservé du texte 5"/>
          <p:cNvSpPr txBox="1">
            <a:spLocks/>
          </p:cNvSpPr>
          <p:nvPr/>
        </p:nvSpPr>
        <p:spPr>
          <a:xfrm>
            <a:off x="5188324" y="3245990"/>
            <a:ext cx="3505199" cy="139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Affichage dans le collège du message : HOLDER CONTRE LE HARCELEMENT</a:t>
            </a:r>
            <a:endParaRPr lang="fr-FR" dirty="0"/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9467092" y="5233920"/>
            <a:ext cx="2386854" cy="133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Passation du questionnaire et la boite à mots mise à disposition des élèves</a:t>
            </a:r>
          </a:p>
        </p:txBody>
      </p:sp>
    </p:spTree>
    <p:extLst>
      <p:ext uri="{BB962C8B-B14F-4D97-AF65-F5344CB8AC3E}">
        <p14:creationId xmlns:p14="http://schemas.microsoft.com/office/powerpoint/2010/main" val="13252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Janvier – Mars 2023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5806643" cy="377762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Participation au concours d’affiche NAH</a:t>
            </a:r>
          </a:p>
          <a:p>
            <a:pPr lvl="1"/>
            <a:r>
              <a:rPr lang="fr-FR" dirty="0" smtClean="0"/>
              <a:t>Communication auprès des élèves </a:t>
            </a:r>
          </a:p>
          <a:p>
            <a:pPr lvl="1"/>
            <a:r>
              <a:rPr lang="fr-FR" dirty="0" smtClean="0"/>
              <a:t>Près de 60 productions d’élèves ont été réalisées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Finalisation du protocole de prise en charge des situations de harcèlement par l’équipe ressource </a:t>
            </a:r>
          </a:p>
          <a:p>
            <a:pPr lvl="1"/>
            <a:r>
              <a:rPr lang="fr-FR" dirty="0" smtClean="0"/>
              <a:t>La méthode de la préoccupation partagée (MPP) est suivie par le protocole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Café des parents sur la thématique du harcèlement scolaire</a:t>
            </a:r>
          </a:p>
          <a:p>
            <a:pPr lvl="1"/>
            <a:r>
              <a:rPr lang="fr-FR" dirty="0" smtClean="0"/>
              <a:t>A la demande des associations de parents d’élèves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4803150"/>
            <a:ext cx="3361575" cy="1551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31" y="856550"/>
            <a:ext cx="2531022" cy="357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0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Protocole de prise en charge des situations de harcèlement </a:t>
            </a:r>
            <a:endParaRPr lang="fr-FR" dirty="0"/>
          </a:p>
        </p:txBody>
      </p:sp>
      <p:pic>
        <p:nvPicPr>
          <p:cNvPr id="6" name="Espace réservé du contenu 5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2" y="2150225"/>
            <a:ext cx="3195107" cy="451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67" y="2150225"/>
            <a:ext cx="3188850" cy="4511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45" y="2150225"/>
            <a:ext cx="3187142" cy="451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532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Avril 2023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2131" y="1420091"/>
            <a:ext cx="8915400" cy="484909"/>
          </a:xfrm>
        </p:spPr>
        <p:txBody>
          <a:bodyPr/>
          <a:lstStyle/>
          <a:p>
            <a:r>
              <a:rPr lang="fr-FR" dirty="0" smtClean="0"/>
              <a:t>Affichage sous le préau des affiches réalisées par les élèves 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6" y="1905000"/>
            <a:ext cx="4970190" cy="2293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93" y="1905000"/>
            <a:ext cx="4972954" cy="229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88" y="4372495"/>
            <a:ext cx="5048408" cy="232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35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Tout au long de l’année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collaboration avec les équipes pédagogiques : chaque CPE a eu l’occasion de mener des interventions ponctuelles dans le cadre des heures de vie de classe sur la thématique du harcèlement, du cyber-harcèlement de l’estime de soi et des émotions. Tous les niveaux sont concernés.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Intervention du référent police (M. Morel) sur la thématique du cyber-harcèlement.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Sans oublier le travail de prévention mené au quotidien par les membres de l’équipe ressource qui a permis de désamorcer de nombreuses situations avant qu’elles ne deviennent trop problématiques.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pour l’année 2023 - 2024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4250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Formation des nouveaux ambassadeurs NAH en collaboration avec l’EMS</a:t>
            </a:r>
          </a:p>
          <a:p>
            <a:pPr lvl="1"/>
            <a:r>
              <a:rPr lang="fr-FR" dirty="0"/>
              <a:t>G</a:t>
            </a:r>
            <a:r>
              <a:rPr lang="fr-FR" dirty="0" smtClean="0"/>
              <a:t>agner en visibilité auprès de l’ensemble de la communauté éducative (missions et projets)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r>
              <a:rPr lang="fr-FR" dirty="0" smtClean="0"/>
              <a:t>Programmation de séances de sensibilisation et de prévention sur la thématique du harcèlement scolaire pour tous les niveaux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Mise en place d’un programme d’éducation aux médias et à l’information (EMI) afin d’accompagner nos élèves dans leurs usages des réseaux et ainsi prévenir les phénomènes de cyber-harcèlement (mais pas seulement</a:t>
            </a:r>
            <a:r>
              <a:rPr lang="fr-FR" smtClean="0"/>
              <a:t>) </a:t>
            </a:r>
            <a:r>
              <a:rPr lang="fr-FR" smtClean="0"/>
              <a:t/>
            </a:r>
            <a:br>
              <a:rPr lang="fr-FR" smtClean="0"/>
            </a:br>
            <a:endParaRPr lang="fr-FR" dirty="0" smtClean="0"/>
          </a:p>
          <a:p>
            <a:r>
              <a:rPr lang="fr-FR" dirty="0" smtClean="0"/>
              <a:t>Modification du carnet de correspondance pour inclure davantage d’informations sur les personnes ressources en la matière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Reconduction des actions NAH :</a:t>
            </a:r>
          </a:p>
          <a:p>
            <a:pPr lvl="1"/>
            <a:r>
              <a:rPr lang="fr-FR" dirty="0" smtClean="0"/>
              <a:t>Journée de lutte contre le harcèlement</a:t>
            </a:r>
          </a:p>
          <a:p>
            <a:pPr lvl="1"/>
            <a:r>
              <a:rPr lang="fr-FR" dirty="0" smtClean="0"/>
              <a:t>Questionnaire sur le harcèlement</a:t>
            </a:r>
          </a:p>
          <a:p>
            <a:pPr lvl="1"/>
            <a:r>
              <a:rPr lang="fr-FR" dirty="0" smtClean="0"/>
              <a:t>Participation au concours NAH</a:t>
            </a:r>
          </a:p>
          <a:p>
            <a:pPr lvl="1"/>
            <a:r>
              <a:rPr lang="fr-FR" dirty="0" smtClean="0"/>
              <a:t>Interventions de collaborateurs extérieurs (Police, associations)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2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1161</TotalTime>
  <Words>198</Words>
  <Application>Microsoft Office PowerPoint</Application>
  <PresentationFormat>Grand écran</PresentationFormat>
  <Paragraphs>50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Brin</vt:lpstr>
      <vt:lpstr>Bilan des actions NAH  2022-2023</vt:lpstr>
      <vt:lpstr>Septembre – Octobre 2022</vt:lpstr>
      <vt:lpstr>Novembre 2022 </vt:lpstr>
      <vt:lpstr>Journée de lutte contre le harcèlement scolaire – 17 Novembre 2022</vt:lpstr>
      <vt:lpstr>Janvier – Mars 2023</vt:lpstr>
      <vt:lpstr>Protocole de prise en charge des situations de harcèlement </vt:lpstr>
      <vt:lpstr>Avril 2023</vt:lpstr>
      <vt:lpstr>Tout au long de l’année : </vt:lpstr>
      <vt:lpstr>Perspectives pour l’année 2023 - 2024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des actions NAH  2022-2023</dc:title>
  <dc:creator>cpe4</dc:creator>
  <cp:lastModifiedBy>cpe4</cp:lastModifiedBy>
  <cp:revision>28</cp:revision>
  <dcterms:created xsi:type="dcterms:W3CDTF">2023-06-06T19:53:32Z</dcterms:created>
  <dcterms:modified xsi:type="dcterms:W3CDTF">2023-06-13T12:54:25Z</dcterms:modified>
</cp:coreProperties>
</file>