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sldIdLst>
    <p:sldId id="256" r:id="rId2"/>
    <p:sldId id="258" r:id="rId3"/>
    <p:sldId id="260" r:id="rId4"/>
    <p:sldId id="257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8D4054-D4D2-E2E3-821E-E7D6777DADA8}" v="4" dt="2024-12-12T11:17:27.9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uel BLANC" userId="S::samuel.blanc@etu.univ-guyane.fr::dcf4b183-7fe2-41d9-975d-0d1123e8c4fd" providerId="AD" clId="Web-{D0397908-F42D-30CD-5CF9-A5C7ED9285D2}"/>
    <pc:docChg chg="modSld">
      <pc:chgData name="Samuel BLANC" userId="S::samuel.blanc@etu.univ-guyane.fr::dcf4b183-7fe2-41d9-975d-0d1123e8c4fd" providerId="AD" clId="Web-{D0397908-F42D-30CD-5CF9-A5C7ED9285D2}" dt="2024-11-19T11:20:00.177" v="3" actId="1076"/>
      <pc:docMkLst>
        <pc:docMk/>
      </pc:docMkLst>
      <pc:sldChg chg="modSp">
        <pc:chgData name="Samuel BLANC" userId="S::samuel.blanc@etu.univ-guyane.fr::dcf4b183-7fe2-41d9-975d-0d1123e8c4fd" providerId="AD" clId="Web-{D0397908-F42D-30CD-5CF9-A5C7ED9285D2}" dt="2024-11-19T11:20:00.177" v="3" actId="1076"/>
        <pc:sldMkLst>
          <pc:docMk/>
          <pc:sldMk cId="1809224347" sldId="258"/>
        </pc:sldMkLst>
        <pc:picChg chg="mod">
          <ac:chgData name="Samuel BLANC" userId="S::samuel.blanc@etu.univ-guyane.fr::dcf4b183-7fe2-41d9-975d-0d1123e8c4fd" providerId="AD" clId="Web-{D0397908-F42D-30CD-5CF9-A5C7ED9285D2}" dt="2024-11-19T11:20:00.177" v="3" actId="1076"/>
          <ac:picMkLst>
            <pc:docMk/>
            <pc:sldMk cId="1809224347" sldId="258"/>
            <ac:picMk id="4" creationId="{F717B767-F90E-3DF2-D018-14EC9DEF94F1}"/>
          </ac:picMkLst>
        </pc:picChg>
      </pc:sldChg>
    </pc:docChg>
  </pc:docChgLst>
  <pc:docChgLst>
    <pc:chgData name="Samuel BLANC" userId="S::samuel.blanc@etu.univ-guyane.fr::dcf4b183-7fe2-41d9-975d-0d1123e8c4fd" providerId="AD" clId="Web-{C573F875-F18B-F4F2-C5DC-C7FE971463A0}"/>
    <pc:docChg chg="modSld">
      <pc:chgData name="Samuel BLANC" userId="S::samuel.blanc@etu.univ-guyane.fr::dcf4b183-7fe2-41d9-975d-0d1123e8c4fd" providerId="AD" clId="Web-{C573F875-F18B-F4F2-C5DC-C7FE971463A0}" dt="2024-11-19T11:31:55.574" v="6" actId="1076"/>
      <pc:docMkLst>
        <pc:docMk/>
      </pc:docMkLst>
      <pc:sldChg chg="modSp">
        <pc:chgData name="Samuel BLANC" userId="S::samuel.blanc@etu.univ-guyane.fr::dcf4b183-7fe2-41d9-975d-0d1123e8c4fd" providerId="AD" clId="Web-{C573F875-F18B-F4F2-C5DC-C7FE971463A0}" dt="2024-11-19T11:31:55.574" v="6" actId="1076"/>
        <pc:sldMkLst>
          <pc:docMk/>
          <pc:sldMk cId="1809224347" sldId="258"/>
        </pc:sldMkLst>
        <pc:picChg chg="mod">
          <ac:chgData name="Samuel BLANC" userId="S::samuel.blanc@etu.univ-guyane.fr::dcf4b183-7fe2-41d9-975d-0d1123e8c4fd" providerId="AD" clId="Web-{C573F875-F18B-F4F2-C5DC-C7FE971463A0}" dt="2024-11-19T11:31:55.574" v="6" actId="1076"/>
          <ac:picMkLst>
            <pc:docMk/>
            <pc:sldMk cId="1809224347" sldId="258"/>
            <ac:picMk id="4" creationId="{F717B767-F90E-3DF2-D018-14EC9DEF94F1}"/>
          </ac:picMkLst>
        </pc:picChg>
      </pc:sldChg>
    </pc:docChg>
  </pc:docChgLst>
  <pc:docChgLst>
    <pc:chgData name="Samuel BLANC" userId="S::samuel.blanc@etu.univ-guyane.fr::dcf4b183-7fe2-41d9-975d-0d1123e8c4fd" providerId="AD" clId="Web-{49C6DC91-E046-DCB5-5A89-766F8A4A6D3D}"/>
    <pc:docChg chg="modSld">
      <pc:chgData name="Samuel BLANC" userId="S::samuel.blanc@etu.univ-guyane.fr::dcf4b183-7fe2-41d9-975d-0d1123e8c4fd" providerId="AD" clId="Web-{49C6DC91-E046-DCB5-5A89-766F8A4A6D3D}" dt="2024-11-19T04:12:58.625" v="31" actId="20577"/>
      <pc:docMkLst>
        <pc:docMk/>
      </pc:docMkLst>
      <pc:sldChg chg="modSp">
        <pc:chgData name="Samuel BLANC" userId="S::samuel.blanc@etu.univ-guyane.fr::dcf4b183-7fe2-41d9-975d-0d1123e8c4fd" providerId="AD" clId="Web-{49C6DC91-E046-DCB5-5A89-766F8A4A6D3D}" dt="2024-11-19T04:12:58.625" v="31" actId="20577"/>
        <pc:sldMkLst>
          <pc:docMk/>
          <pc:sldMk cId="3784089036" sldId="256"/>
        </pc:sldMkLst>
        <pc:spChg chg="mod">
          <ac:chgData name="Samuel BLANC" userId="S::samuel.blanc@etu.univ-guyane.fr::dcf4b183-7fe2-41d9-975d-0d1123e8c4fd" providerId="AD" clId="Web-{49C6DC91-E046-DCB5-5A89-766F8A4A6D3D}" dt="2024-11-19T04:12:46.031" v="16" actId="20577"/>
          <ac:spMkLst>
            <pc:docMk/>
            <pc:sldMk cId="3784089036" sldId="256"/>
            <ac:spMk id="2" creationId="{00000000-0000-0000-0000-000000000000}"/>
          </ac:spMkLst>
        </pc:spChg>
        <pc:spChg chg="mod">
          <ac:chgData name="Samuel BLANC" userId="S::samuel.blanc@etu.univ-guyane.fr::dcf4b183-7fe2-41d9-975d-0d1123e8c4fd" providerId="AD" clId="Web-{49C6DC91-E046-DCB5-5A89-766F8A4A6D3D}" dt="2024-11-19T04:12:58.625" v="31" actId="20577"/>
          <ac:spMkLst>
            <pc:docMk/>
            <pc:sldMk cId="3784089036" sldId="256"/>
            <ac:spMk id="3" creationId="{00000000-0000-0000-0000-000000000000}"/>
          </ac:spMkLst>
        </pc:spChg>
      </pc:sldChg>
    </pc:docChg>
  </pc:docChgLst>
  <pc:docChgLst>
    <pc:chgData name="Samuel BLANC" userId="S::samuel.blanc@etu.univ-guyane.fr::dcf4b183-7fe2-41d9-975d-0d1123e8c4fd" providerId="AD" clId="Web-{17205022-9C29-4A4D-8128-9E1EFE4D3F8A}"/>
    <pc:docChg chg="addSld modSld sldOrd">
      <pc:chgData name="Samuel BLANC" userId="S::samuel.blanc@etu.univ-guyane.fr::dcf4b183-7fe2-41d9-975d-0d1123e8c4fd" providerId="AD" clId="Web-{17205022-9C29-4A4D-8128-9E1EFE4D3F8A}" dt="2024-11-19T04:31:44.381" v="177"/>
      <pc:docMkLst>
        <pc:docMk/>
      </pc:docMkLst>
      <pc:sldChg chg="addSp delSp modSp mod setBg setClrOvrMap">
        <pc:chgData name="Samuel BLANC" userId="S::samuel.blanc@etu.univ-guyane.fr::dcf4b183-7fe2-41d9-975d-0d1123e8c4fd" providerId="AD" clId="Web-{17205022-9C29-4A4D-8128-9E1EFE4D3F8A}" dt="2024-11-19T04:17:05.299" v="39" actId="20577"/>
        <pc:sldMkLst>
          <pc:docMk/>
          <pc:sldMk cId="3784089036" sldId="256"/>
        </pc:sldMkLst>
        <pc:spChg chg="mod">
          <ac:chgData name="Samuel BLANC" userId="S::samuel.blanc@etu.univ-guyane.fr::dcf4b183-7fe2-41d9-975d-0d1123e8c4fd" providerId="AD" clId="Web-{17205022-9C29-4A4D-8128-9E1EFE4D3F8A}" dt="2024-11-19T04:17:03.409" v="38" actId="20577"/>
          <ac:spMkLst>
            <pc:docMk/>
            <pc:sldMk cId="3784089036" sldId="256"/>
            <ac:spMk id="2" creationId="{00000000-0000-0000-0000-000000000000}"/>
          </ac:spMkLst>
        </pc:spChg>
        <pc:spChg chg="mod">
          <ac:chgData name="Samuel BLANC" userId="S::samuel.blanc@etu.univ-guyane.fr::dcf4b183-7fe2-41d9-975d-0d1123e8c4fd" providerId="AD" clId="Web-{17205022-9C29-4A4D-8128-9E1EFE4D3F8A}" dt="2024-11-19T04:17:05.299" v="39" actId="20577"/>
          <ac:spMkLst>
            <pc:docMk/>
            <pc:sldMk cId="3784089036" sldId="256"/>
            <ac:spMk id="3" creationId="{00000000-0000-0000-0000-000000000000}"/>
          </ac:spMkLst>
        </pc:spChg>
        <pc:spChg chg="add">
          <ac:chgData name="Samuel BLANC" userId="S::samuel.blanc@etu.univ-guyane.fr::dcf4b183-7fe2-41d9-975d-0d1123e8c4fd" providerId="AD" clId="Web-{17205022-9C29-4A4D-8128-9E1EFE4D3F8A}" dt="2024-11-19T04:16:46.658" v="35"/>
          <ac:spMkLst>
            <pc:docMk/>
            <pc:sldMk cId="3784089036" sldId="256"/>
            <ac:spMk id="6" creationId="{C1DD1A8A-57D5-4A81-AD04-532B043C5611}"/>
          </ac:spMkLst>
        </pc:spChg>
        <pc:spChg chg="add">
          <ac:chgData name="Samuel BLANC" userId="S::samuel.blanc@etu.univ-guyane.fr::dcf4b183-7fe2-41d9-975d-0d1123e8c4fd" providerId="AD" clId="Web-{17205022-9C29-4A4D-8128-9E1EFE4D3F8A}" dt="2024-11-19T04:16:46.658" v="35"/>
          <ac:spMkLst>
            <pc:docMk/>
            <pc:sldMk cId="3784089036" sldId="256"/>
            <ac:spMk id="7" creationId="{007891EC-4501-44ED-A8C8-B11B6DB767AB}"/>
          </ac:spMkLst>
        </pc:spChg>
        <pc:spChg chg="add del">
          <ac:chgData name="Samuel BLANC" userId="S::samuel.blanc@etu.univ-guyane.fr::dcf4b183-7fe2-41d9-975d-0d1123e8c4fd" providerId="AD" clId="Web-{17205022-9C29-4A4D-8128-9E1EFE4D3F8A}" dt="2024-11-19T04:16:39.486" v="30"/>
          <ac:spMkLst>
            <pc:docMk/>
            <pc:sldMk cId="3784089036" sldId="256"/>
            <ac:spMk id="9" creationId="{19D32F93-50AC-4C46-A5DB-291C60DDB7BD}"/>
          </ac:spMkLst>
        </pc:spChg>
        <pc:spChg chg="add del">
          <ac:chgData name="Samuel BLANC" userId="S::samuel.blanc@etu.univ-guyane.fr::dcf4b183-7fe2-41d9-975d-0d1123e8c4fd" providerId="AD" clId="Web-{17205022-9C29-4A4D-8128-9E1EFE4D3F8A}" dt="2024-11-19T04:16:39.486" v="30"/>
          <ac:spMkLst>
            <pc:docMk/>
            <pc:sldMk cId="3784089036" sldId="256"/>
            <ac:spMk id="11" creationId="{86FD7672-78BE-4D6F-A711-2CDB79B52DFF}"/>
          </ac:spMkLst>
        </pc:spChg>
        <pc:spChg chg="add del">
          <ac:chgData name="Samuel BLANC" userId="S::samuel.blanc@etu.univ-guyane.fr::dcf4b183-7fe2-41d9-975d-0d1123e8c4fd" providerId="AD" clId="Web-{17205022-9C29-4A4D-8128-9E1EFE4D3F8A}" dt="2024-11-19T04:16:39.486" v="30"/>
          <ac:spMkLst>
            <pc:docMk/>
            <pc:sldMk cId="3784089036" sldId="256"/>
            <ac:spMk id="13" creationId="{827DC2C4-B485-428A-BF4A-472D2967F47F}"/>
          </ac:spMkLst>
        </pc:spChg>
        <pc:spChg chg="add del">
          <ac:chgData name="Samuel BLANC" userId="S::samuel.blanc@etu.univ-guyane.fr::dcf4b183-7fe2-41d9-975d-0d1123e8c4fd" providerId="AD" clId="Web-{17205022-9C29-4A4D-8128-9E1EFE4D3F8A}" dt="2024-11-19T04:16:39.486" v="30"/>
          <ac:spMkLst>
            <pc:docMk/>
            <pc:sldMk cId="3784089036" sldId="256"/>
            <ac:spMk id="15" creationId="{4A62647B-1222-407C-8740-5A497612B1F5}"/>
          </ac:spMkLst>
        </pc:spChg>
        <pc:spChg chg="add del">
          <ac:chgData name="Samuel BLANC" userId="S::samuel.blanc@etu.univ-guyane.fr::dcf4b183-7fe2-41d9-975d-0d1123e8c4fd" providerId="AD" clId="Web-{17205022-9C29-4A4D-8128-9E1EFE4D3F8A}" dt="2024-11-19T04:16:43.939" v="32"/>
          <ac:spMkLst>
            <pc:docMk/>
            <pc:sldMk cId="3784089036" sldId="256"/>
            <ac:spMk id="17" creationId="{C1DD1A8A-57D5-4A81-AD04-532B043C5611}"/>
          </ac:spMkLst>
        </pc:spChg>
        <pc:spChg chg="add del">
          <ac:chgData name="Samuel BLANC" userId="S::samuel.blanc@etu.univ-guyane.fr::dcf4b183-7fe2-41d9-975d-0d1123e8c4fd" providerId="AD" clId="Web-{17205022-9C29-4A4D-8128-9E1EFE4D3F8A}" dt="2024-11-19T04:16:43.939" v="32"/>
          <ac:spMkLst>
            <pc:docMk/>
            <pc:sldMk cId="3784089036" sldId="256"/>
            <ac:spMk id="18" creationId="{007891EC-4501-44ED-A8C8-B11B6DB767AB}"/>
          </ac:spMkLst>
        </pc:spChg>
        <pc:picChg chg="mod ord">
          <ac:chgData name="Samuel BLANC" userId="S::samuel.blanc@etu.univ-guyane.fr::dcf4b183-7fe2-41d9-975d-0d1123e8c4fd" providerId="AD" clId="Web-{17205022-9C29-4A4D-8128-9E1EFE4D3F8A}" dt="2024-11-19T04:16:46.658" v="35"/>
          <ac:picMkLst>
            <pc:docMk/>
            <pc:sldMk cId="3784089036" sldId="256"/>
            <ac:picMk id="4" creationId="{85223EF7-5A25-5114-F8AF-5C0D60BC6156}"/>
          </ac:picMkLst>
        </pc:picChg>
      </pc:sldChg>
      <pc:sldChg chg="modSp new ord">
        <pc:chgData name="Samuel BLANC" userId="S::samuel.blanc@etu.univ-guyane.fr::dcf4b183-7fe2-41d9-975d-0d1123e8c4fd" providerId="AD" clId="Web-{17205022-9C29-4A4D-8128-9E1EFE4D3F8A}" dt="2024-11-19T04:14:05.526" v="8"/>
        <pc:sldMkLst>
          <pc:docMk/>
          <pc:sldMk cId="4092586880" sldId="257"/>
        </pc:sldMkLst>
        <pc:spChg chg="mod">
          <ac:chgData name="Samuel BLANC" userId="S::samuel.blanc@etu.univ-guyane.fr::dcf4b183-7fe2-41d9-975d-0d1123e8c4fd" providerId="AD" clId="Web-{17205022-9C29-4A4D-8128-9E1EFE4D3F8A}" dt="2024-11-19T04:13:58.026" v="3" actId="20577"/>
          <ac:spMkLst>
            <pc:docMk/>
            <pc:sldMk cId="4092586880" sldId="257"/>
            <ac:spMk id="2" creationId="{0DFD525F-E8B9-D20D-61F4-A7593F43EBA6}"/>
          </ac:spMkLst>
        </pc:spChg>
        <pc:spChg chg="mod">
          <ac:chgData name="Samuel BLANC" userId="S::samuel.blanc@etu.univ-guyane.fr::dcf4b183-7fe2-41d9-975d-0d1123e8c4fd" providerId="AD" clId="Web-{17205022-9C29-4A4D-8128-9E1EFE4D3F8A}" dt="2024-11-19T04:14:03.323" v="6" actId="20577"/>
          <ac:spMkLst>
            <pc:docMk/>
            <pc:sldMk cId="4092586880" sldId="257"/>
            <ac:spMk id="3" creationId="{5D2224BE-2A7E-BD63-8F87-5C93F2FA46DA}"/>
          </ac:spMkLst>
        </pc:spChg>
      </pc:sldChg>
      <pc:sldChg chg="addSp modSp new">
        <pc:chgData name="Samuel BLANC" userId="S::samuel.blanc@etu.univ-guyane.fr::dcf4b183-7fe2-41d9-975d-0d1123e8c4fd" providerId="AD" clId="Web-{17205022-9C29-4A4D-8128-9E1EFE4D3F8A}" dt="2024-11-19T04:26:19.415" v="110" actId="20577"/>
        <pc:sldMkLst>
          <pc:docMk/>
          <pc:sldMk cId="1809224347" sldId="258"/>
        </pc:sldMkLst>
        <pc:spChg chg="mod">
          <ac:chgData name="Samuel BLANC" userId="S::samuel.blanc@etu.univ-guyane.fr::dcf4b183-7fe2-41d9-975d-0d1123e8c4fd" providerId="AD" clId="Web-{17205022-9C29-4A4D-8128-9E1EFE4D3F8A}" dt="2024-11-19T04:22:38.250" v="77" actId="20577"/>
          <ac:spMkLst>
            <pc:docMk/>
            <pc:sldMk cId="1809224347" sldId="258"/>
            <ac:spMk id="2" creationId="{638F8FA3-DB16-AF95-6AAD-A83F1EB3E599}"/>
          </ac:spMkLst>
        </pc:spChg>
        <pc:spChg chg="mod">
          <ac:chgData name="Samuel BLANC" userId="S::samuel.blanc@etu.univ-guyane.fr::dcf4b183-7fe2-41d9-975d-0d1123e8c4fd" providerId="AD" clId="Web-{17205022-9C29-4A4D-8128-9E1EFE4D3F8A}" dt="2024-11-19T04:26:19.415" v="110" actId="20577"/>
          <ac:spMkLst>
            <pc:docMk/>
            <pc:sldMk cId="1809224347" sldId="258"/>
            <ac:spMk id="3" creationId="{829AE29A-E589-2764-AC13-A6173C0E352B}"/>
          </ac:spMkLst>
        </pc:spChg>
        <pc:picChg chg="add mod">
          <ac:chgData name="Samuel BLANC" userId="S::samuel.blanc@etu.univ-guyane.fr::dcf4b183-7fe2-41d9-975d-0d1123e8c4fd" providerId="AD" clId="Web-{17205022-9C29-4A4D-8128-9E1EFE4D3F8A}" dt="2024-11-19T04:25:57.211" v="104" actId="1076"/>
          <ac:picMkLst>
            <pc:docMk/>
            <pc:sldMk cId="1809224347" sldId="258"/>
            <ac:picMk id="4" creationId="{F717B767-F90E-3DF2-D018-14EC9DEF94F1}"/>
          </ac:picMkLst>
        </pc:picChg>
      </pc:sldChg>
      <pc:sldChg chg="addSp delSp modSp new">
        <pc:chgData name="Samuel BLANC" userId="S::samuel.blanc@etu.univ-guyane.fr::dcf4b183-7fe2-41d9-975d-0d1123e8c4fd" providerId="AD" clId="Web-{17205022-9C29-4A4D-8128-9E1EFE4D3F8A}" dt="2024-11-19T04:16:15.282" v="28"/>
        <pc:sldMkLst>
          <pc:docMk/>
          <pc:sldMk cId="68096202" sldId="259"/>
        </pc:sldMkLst>
        <pc:spChg chg="del">
          <ac:chgData name="Samuel BLANC" userId="S::samuel.blanc@etu.univ-guyane.fr::dcf4b183-7fe2-41d9-975d-0d1123e8c4fd" providerId="AD" clId="Web-{17205022-9C29-4A4D-8128-9E1EFE4D3F8A}" dt="2024-11-19T04:16:15.282" v="28"/>
          <ac:spMkLst>
            <pc:docMk/>
            <pc:sldMk cId="68096202" sldId="259"/>
            <ac:spMk id="3" creationId="{E167FE2D-644F-B1FA-7949-269CD1C2E442}"/>
          </ac:spMkLst>
        </pc:spChg>
        <pc:picChg chg="add mod ord">
          <ac:chgData name="Samuel BLANC" userId="S::samuel.blanc@etu.univ-guyane.fr::dcf4b183-7fe2-41d9-975d-0d1123e8c4fd" providerId="AD" clId="Web-{17205022-9C29-4A4D-8128-9E1EFE4D3F8A}" dt="2024-11-19T04:16:15.282" v="28"/>
          <ac:picMkLst>
            <pc:docMk/>
            <pc:sldMk cId="68096202" sldId="259"/>
            <ac:picMk id="4" creationId="{CC67C5CF-9EE0-DC26-EB91-B2BE276D0B03}"/>
          </ac:picMkLst>
        </pc:picChg>
      </pc:sldChg>
      <pc:sldChg chg="modSp new ord">
        <pc:chgData name="Samuel BLANC" userId="S::samuel.blanc@etu.univ-guyane.fr::dcf4b183-7fe2-41d9-975d-0d1123e8c4fd" providerId="AD" clId="Web-{17205022-9C29-4A4D-8128-9E1EFE4D3F8A}" dt="2024-11-19T04:21:26.388" v="71"/>
        <pc:sldMkLst>
          <pc:docMk/>
          <pc:sldMk cId="4179726690" sldId="260"/>
        </pc:sldMkLst>
        <pc:spChg chg="mod">
          <ac:chgData name="Samuel BLANC" userId="S::samuel.blanc@etu.univ-guyane.fr::dcf4b183-7fe2-41d9-975d-0d1123e8c4fd" providerId="AD" clId="Web-{17205022-9C29-4A4D-8128-9E1EFE4D3F8A}" dt="2024-11-19T04:20:01.682" v="52" actId="20577"/>
          <ac:spMkLst>
            <pc:docMk/>
            <pc:sldMk cId="4179726690" sldId="260"/>
            <ac:spMk id="2" creationId="{C78187B8-0B45-EF02-10BC-EB9C75ACC36A}"/>
          </ac:spMkLst>
        </pc:spChg>
        <pc:spChg chg="mod">
          <ac:chgData name="Samuel BLANC" userId="S::samuel.blanc@etu.univ-guyane.fr::dcf4b183-7fe2-41d9-975d-0d1123e8c4fd" providerId="AD" clId="Web-{17205022-9C29-4A4D-8128-9E1EFE4D3F8A}" dt="2024-11-19T04:20:12.026" v="55" actId="20577"/>
          <ac:spMkLst>
            <pc:docMk/>
            <pc:sldMk cId="4179726690" sldId="260"/>
            <ac:spMk id="3" creationId="{F0F9E092-36F7-AF32-79E3-193E8332ADAD}"/>
          </ac:spMkLst>
        </pc:spChg>
      </pc:sldChg>
      <pc:sldChg chg="modSp new">
        <pc:chgData name="Samuel BLANC" userId="S::samuel.blanc@etu.univ-guyane.fr::dcf4b183-7fe2-41d9-975d-0d1123e8c4fd" providerId="AD" clId="Web-{17205022-9C29-4A4D-8128-9E1EFE4D3F8A}" dt="2024-11-19T04:21:49.280" v="75" actId="20577"/>
        <pc:sldMkLst>
          <pc:docMk/>
          <pc:sldMk cId="2802542017" sldId="261"/>
        </pc:sldMkLst>
        <pc:spChg chg="mod">
          <ac:chgData name="Samuel BLANC" userId="S::samuel.blanc@etu.univ-guyane.fr::dcf4b183-7fe2-41d9-975d-0d1123e8c4fd" providerId="AD" clId="Web-{17205022-9C29-4A4D-8128-9E1EFE4D3F8A}" dt="2024-11-19T04:21:04.262" v="63" actId="20577"/>
          <ac:spMkLst>
            <pc:docMk/>
            <pc:sldMk cId="2802542017" sldId="261"/>
            <ac:spMk id="2" creationId="{5869A2ED-0C7F-D0CE-54D3-C568E7FC7C8B}"/>
          </ac:spMkLst>
        </pc:spChg>
        <pc:spChg chg="mod">
          <ac:chgData name="Samuel BLANC" userId="S::samuel.blanc@etu.univ-guyane.fr::dcf4b183-7fe2-41d9-975d-0d1123e8c4fd" providerId="AD" clId="Web-{17205022-9C29-4A4D-8128-9E1EFE4D3F8A}" dt="2024-11-19T04:21:49.280" v="75" actId="20577"/>
          <ac:spMkLst>
            <pc:docMk/>
            <pc:sldMk cId="2802542017" sldId="261"/>
            <ac:spMk id="3" creationId="{20758A7B-679D-F672-9097-90647F2E1FDC}"/>
          </ac:spMkLst>
        </pc:spChg>
      </pc:sldChg>
      <pc:sldChg chg="addSp modSp new mod setBg">
        <pc:chgData name="Samuel BLANC" userId="S::samuel.blanc@etu.univ-guyane.fr::dcf4b183-7fe2-41d9-975d-0d1123e8c4fd" providerId="AD" clId="Web-{17205022-9C29-4A4D-8128-9E1EFE4D3F8A}" dt="2024-11-19T04:30:45.940" v="165" actId="20577"/>
        <pc:sldMkLst>
          <pc:docMk/>
          <pc:sldMk cId="1400393618" sldId="262"/>
        </pc:sldMkLst>
        <pc:spChg chg="mod">
          <ac:chgData name="Samuel BLANC" userId="S::samuel.blanc@etu.univ-guyane.fr::dcf4b183-7fe2-41d9-975d-0d1123e8c4fd" providerId="AD" clId="Web-{17205022-9C29-4A4D-8128-9E1EFE4D3F8A}" dt="2024-11-19T04:30:45.940" v="165" actId="20577"/>
          <ac:spMkLst>
            <pc:docMk/>
            <pc:sldMk cId="1400393618" sldId="262"/>
            <ac:spMk id="2" creationId="{C5F335DC-A605-A4CC-0E46-08958F5C95B1}"/>
          </ac:spMkLst>
        </pc:spChg>
        <pc:spChg chg="mod">
          <ac:chgData name="Samuel BLANC" userId="S::samuel.blanc@etu.univ-guyane.fr::dcf4b183-7fe2-41d9-975d-0d1123e8c4fd" providerId="AD" clId="Web-{17205022-9C29-4A4D-8128-9E1EFE4D3F8A}" dt="2024-11-19T04:30:38.753" v="164"/>
          <ac:spMkLst>
            <pc:docMk/>
            <pc:sldMk cId="1400393618" sldId="262"/>
            <ac:spMk id="3" creationId="{0FD075E9-1FA6-275F-BF7D-F723B93CDBE5}"/>
          </ac:spMkLst>
        </pc:spChg>
        <pc:spChg chg="add">
          <ac:chgData name="Samuel BLANC" userId="S::samuel.blanc@etu.univ-guyane.fr::dcf4b183-7fe2-41d9-975d-0d1123e8c4fd" providerId="AD" clId="Web-{17205022-9C29-4A4D-8128-9E1EFE4D3F8A}" dt="2024-11-19T04:30:38.753" v="164"/>
          <ac:spMkLst>
            <pc:docMk/>
            <pc:sldMk cId="1400393618" sldId="262"/>
            <ac:spMk id="9" creationId="{9F7D5CDA-D291-4307-BF55-1381FED29634}"/>
          </ac:spMkLst>
        </pc:spChg>
        <pc:picChg chg="add mod">
          <ac:chgData name="Samuel BLANC" userId="S::samuel.blanc@etu.univ-guyane.fr::dcf4b183-7fe2-41d9-975d-0d1123e8c4fd" providerId="AD" clId="Web-{17205022-9C29-4A4D-8128-9E1EFE4D3F8A}" dt="2024-11-19T04:30:38.753" v="164"/>
          <ac:picMkLst>
            <pc:docMk/>
            <pc:sldMk cId="1400393618" sldId="262"/>
            <ac:picMk id="4" creationId="{F8C93BD8-4679-D3B6-52F6-A8377CB00900}"/>
          </ac:picMkLst>
        </pc:picChg>
      </pc:sldChg>
      <pc:sldChg chg="addSp delSp modSp new mod setBg">
        <pc:chgData name="Samuel BLANC" userId="S::samuel.blanc@etu.univ-guyane.fr::dcf4b183-7fe2-41d9-975d-0d1123e8c4fd" providerId="AD" clId="Web-{17205022-9C29-4A4D-8128-9E1EFE4D3F8A}" dt="2024-11-19T04:31:44.381" v="177"/>
        <pc:sldMkLst>
          <pc:docMk/>
          <pc:sldMk cId="729835117" sldId="263"/>
        </pc:sldMkLst>
        <pc:spChg chg="mod">
          <ac:chgData name="Samuel BLANC" userId="S::samuel.blanc@etu.univ-guyane.fr::dcf4b183-7fe2-41d9-975d-0d1123e8c4fd" providerId="AD" clId="Web-{17205022-9C29-4A4D-8128-9E1EFE4D3F8A}" dt="2024-11-19T04:31:44.381" v="177"/>
          <ac:spMkLst>
            <pc:docMk/>
            <pc:sldMk cId="729835117" sldId="263"/>
            <ac:spMk id="2" creationId="{CFEBFC48-ECB2-C6DB-8DD2-666CFB07B98F}"/>
          </ac:spMkLst>
        </pc:spChg>
        <pc:spChg chg="mod">
          <ac:chgData name="Samuel BLANC" userId="S::samuel.blanc@etu.univ-guyane.fr::dcf4b183-7fe2-41d9-975d-0d1123e8c4fd" providerId="AD" clId="Web-{17205022-9C29-4A4D-8128-9E1EFE4D3F8A}" dt="2024-11-19T04:31:44.381" v="177"/>
          <ac:spMkLst>
            <pc:docMk/>
            <pc:sldMk cId="729835117" sldId="263"/>
            <ac:spMk id="3" creationId="{92C32587-713A-850A-A64F-C2B8A59CF55B}"/>
          </ac:spMkLst>
        </pc:spChg>
        <pc:spChg chg="add del">
          <ac:chgData name="Samuel BLANC" userId="S::samuel.blanc@etu.univ-guyane.fr::dcf4b183-7fe2-41d9-975d-0d1123e8c4fd" providerId="AD" clId="Web-{17205022-9C29-4A4D-8128-9E1EFE4D3F8A}" dt="2024-11-19T04:31:34.224" v="172"/>
          <ac:spMkLst>
            <pc:docMk/>
            <pc:sldMk cId="729835117" sldId="263"/>
            <ac:spMk id="12" creationId="{2172A0AC-3DCE-4672-BCAF-28FEF91F6020}"/>
          </ac:spMkLst>
        </pc:spChg>
        <pc:spChg chg="add del">
          <ac:chgData name="Samuel BLANC" userId="S::samuel.blanc@etu.univ-guyane.fr::dcf4b183-7fe2-41d9-975d-0d1123e8c4fd" providerId="AD" clId="Web-{17205022-9C29-4A4D-8128-9E1EFE4D3F8A}" dt="2024-11-19T04:31:34.224" v="172"/>
          <ac:spMkLst>
            <pc:docMk/>
            <pc:sldMk cId="729835117" sldId="263"/>
            <ac:spMk id="14" creationId="{AE6F1C77-EDC9-4C5F-8C1C-62DD46BDA3C3}"/>
          </ac:spMkLst>
        </pc:spChg>
        <pc:spChg chg="add del">
          <ac:chgData name="Samuel BLANC" userId="S::samuel.blanc@etu.univ-guyane.fr::dcf4b183-7fe2-41d9-975d-0d1123e8c4fd" providerId="AD" clId="Web-{17205022-9C29-4A4D-8128-9E1EFE4D3F8A}" dt="2024-11-19T04:31:39.349" v="174"/>
          <ac:spMkLst>
            <pc:docMk/>
            <pc:sldMk cId="729835117" sldId="263"/>
            <ac:spMk id="16" creationId="{6313CF8F-B436-401E-9575-DE0F8E8B5B17}"/>
          </ac:spMkLst>
        </pc:spChg>
        <pc:spChg chg="add del">
          <ac:chgData name="Samuel BLANC" userId="S::samuel.blanc@etu.univ-guyane.fr::dcf4b183-7fe2-41d9-975d-0d1123e8c4fd" providerId="AD" clId="Web-{17205022-9C29-4A4D-8128-9E1EFE4D3F8A}" dt="2024-11-19T04:31:39.349" v="174"/>
          <ac:spMkLst>
            <pc:docMk/>
            <pc:sldMk cId="729835117" sldId="263"/>
            <ac:spMk id="17" creationId="{63F5877B-98C7-49DD-83AB-0F6F57CB6543}"/>
          </ac:spMkLst>
        </pc:spChg>
        <pc:spChg chg="add del">
          <ac:chgData name="Samuel BLANC" userId="S::samuel.blanc@etu.univ-guyane.fr::dcf4b183-7fe2-41d9-975d-0d1123e8c4fd" providerId="AD" clId="Web-{17205022-9C29-4A4D-8128-9E1EFE4D3F8A}" dt="2024-11-19T04:31:39.349" v="174"/>
          <ac:spMkLst>
            <pc:docMk/>
            <pc:sldMk cId="729835117" sldId="263"/>
            <ac:spMk id="18" creationId="{2A38CFE9-C30A-4551-ACCB-D5808FBC39CD}"/>
          </ac:spMkLst>
        </pc:spChg>
        <pc:spChg chg="add del">
          <ac:chgData name="Samuel BLANC" userId="S::samuel.blanc@etu.univ-guyane.fr::dcf4b183-7fe2-41d9-975d-0d1123e8c4fd" providerId="AD" clId="Web-{17205022-9C29-4A4D-8128-9E1EFE4D3F8A}" dt="2024-11-19T04:31:39.349" v="174"/>
          <ac:spMkLst>
            <pc:docMk/>
            <pc:sldMk cId="729835117" sldId="263"/>
            <ac:spMk id="19" creationId="{4EA91930-66BC-4C41-B4F5-C31EB216F64B}"/>
          </ac:spMkLst>
        </pc:spChg>
        <pc:spChg chg="add del">
          <ac:chgData name="Samuel BLANC" userId="S::samuel.blanc@etu.univ-guyane.fr::dcf4b183-7fe2-41d9-975d-0d1123e8c4fd" providerId="AD" clId="Web-{17205022-9C29-4A4D-8128-9E1EFE4D3F8A}" dt="2024-11-19T04:31:39.349" v="174"/>
          <ac:spMkLst>
            <pc:docMk/>
            <pc:sldMk cId="729835117" sldId="263"/>
            <ac:spMk id="20" creationId="{67EF550F-47CE-4FB2-9DAC-12AD835C833D}"/>
          </ac:spMkLst>
        </pc:spChg>
        <pc:spChg chg="add del">
          <ac:chgData name="Samuel BLANC" userId="S::samuel.blanc@etu.univ-guyane.fr::dcf4b183-7fe2-41d9-975d-0d1123e8c4fd" providerId="AD" clId="Web-{17205022-9C29-4A4D-8128-9E1EFE4D3F8A}" dt="2024-11-19T04:31:44.365" v="176"/>
          <ac:spMkLst>
            <pc:docMk/>
            <pc:sldMk cId="729835117" sldId="263"/>
            <ac:spMk id="22" creationId="{7DE75D4A-0965-4973-BE75-DECCAC9A9614}"/>
          </ac:spMkLst>
        </pc:spChg>
        <pc:spChg chg="add del">
          <ac:chgData name="Samuel BLANC" userId="S::samuel.blanc@etu.univ-guyane.fr::dcf4b183-7fe2-41d9-975d-0d1123e8c4fd" providerId="AD" clId="Web-{17205022-9C29-4A4D-8128-9E1EFE4D3F8A}" dt="2024-11-19T04:31:44.365" v="176"/>
          <ac:spMkLst>
            <pc:docMk/>
            <pc:sldMk cId="729835117" sldId="263"/>
            <ac:spMk id="23" creationId="{0D7B6173-1D58-48E2-83CF-37350F315F75}"/>
          </ac:spMkLst>
        </pc:spChg>
        <pc:spChg chg="add del">
          <ac:chgData name="Samuel BLANC" userId="S::samuel.blanc@etu.univ-guyane.fr::dcf4b183-7fe2-41d9-975d-0d1123e8c4fd" providerId="AD" clId="Web-{17205022-9C29-4A4D-8128-9E1EFE4D3F8A}" dt="2024-11-19T04:31:44.365" v="176"/>
          <ac:spMkLst>
            <pc:docMk/>
            <pc:sldMk cId="729835117" sldId="263"/>
            <ac:spMk id="24" creationId="{2F36CA75-CFBF-4844-B719-8FE9EBADA9AF}"/>
          </ac:spMkLst>
        </pc:spChg>
        <pc:spChg chg="add del">
          <ac:chgData name="Samuel BLANC" userId="S::samuel.blanc@etu.univ-guyane.fr::dcf4b183-7fe2-41d9-975d-0d1123e8c4fd" providerId="AD" clId="Web-{17205022-9C29-4A4D-8128-9E1EFE4D3F8A}" dt="2024-11-19T04:31:44.365" v="176"/>
          <ac:spMkLst>
            <pc:docMk/>
            <pc:sldMk cId="729835117" sldId="263"/>
            <ac:spMk id="25" creationId="{3D4A84B9-E564-4DD0-97F8-DBF1C460C28A}"/>
          </ac:spMkLst>
        </pc:spChg>
        <pc:spChg chg="add del">
          <ac:chgData name="Samuel BLANC" userId="S::samuel.blanc@etu.univ-guyane.fr::dcf4b183-7fe2-41d9-975d-0d1123e8c4fd" providerId="AD" clId="Web-{17205022-9C29-4A4D-8128-9E1EFE4D3F8A}" dt="2024-11-19T04:31:44.365" v="176"/>
          <ac:spMkLst>
            <pc:docMk/>
            <pc:sldMk cId="729835117" sldId="263"/>
            <ac:spMk id="27" creationId="{102382E0-0A09-46AE-B955-B911CAFE7F00}"/>
          </ac:spMkLst>
        </pc:spChg>
        <pc:spChg chg="add">
          <ac:chgData name="Samuel BLANC" userId="S::samuel.blanc@etu.univ-guyane.fr::dcf4b183-7fe2-41d9-975d-0d1123e8c4fd" providerId="AD" clId="Web-{17205022-9C29-4A4D-8128-9E1EFE4D3F8A}" dt="2024-11-19T04:31:44.381" v="177"/>
          <ac:spMkLst>
            <pc:docMk/>
            <pc:sldMk cId="729835117" sldId="263"/>
            <ac:spMk id="29" creationId="{38468727-63BE-4191-B4A6-C30C82C0E986}"/>
          </ac:spMkLst>
        </pc:spChg>
        <pc:spChg chg="add">
          <ac:chgData name="Samuel BLANC" userId="S::samuel.blanc@etu.univ-guyane.fr::dcf4b183-7fe2-41d9-975d-0d1123e8c4fd" providerId="AD" clId="Web-{17205022-9C29-4A4D-8128-9E1EFE4D3F8A}" dt="2024-11-19T04:31:44.381" v="177"/>
          <ac:spMkLst>
            <pc:docMk/>
            <pc:sldMk cId="729835117" sldId="263"/>
            <ac:spMk id="30" creationId="{9D355BB6-1BB8-4828-B246-CFB31742D7B8}"/>
          </ac:spMkLst>
        </pc:spChg>
        <pc:spChg chg="add">
          <ac:chgData name="Samuel BLANC" userId="S::samuel.blanc@etu.univ-guyane.fr::dcf4b183-7fe2-41d9-975d-0d1123e8c4fd" providerId="AD" clId="Web-{17205022-9C29-4A4D-8128-9E1EFE4D3F8A}" dt="2024-11-19T04:31:44.381" v="177"/>
          <ac:spMkLst>
            <pc:docMk/>
            <pc:sldMk cId="729835117" sldId="263"/>
            <ac:spMk id="31" creationId="{CA52A9B9-B2B3-46F0-9D53-0EFF9905BF8F}"/>
          </ac:spMkLst>
        </pc:spChg>
        <pc:picChg chg="add mod ord">
          <ac:chgData name="Samuel BLANC" userId="S::samuel.blanc@etu.univ-guyane.fr::dcf4b183-7fe2-41d9-975d-0d1123e8c4fd" providerId="AD" clId="Web-{17205022-9C29-4A4D-8128-9E1EFE4D3F8A}" dt="2024-11-19T04:31:44.381" v="177"/>
          <ac:picMkLst>
            <pc:docMk/>
            <pc:sldMk cId="729835117" sldId="263"/>
            <ac:picMk id="5" creationId="{48CC94C3-C076-1076-4F8F-980BFEE6411F}"/>
          </ac:picMkLst>
        </pc:picChg>
        <pc:picChg chg="add mod ord">
          <ac:chgData name="Samuel BLANC" userId="S::samuel.blanc@etu.univ-guyane.fr::dcf4b183-7fe2-41d9-975d-0d1123e8c4fd" providerId="AD" clId="Web-{17205022-9C29-4A4D-8128-9E1EFE4D3F8A}" dt="2024-11-19T04:31:44.381" v="177"/>
          <ac:picMkLst>
            <pc:docMk/>
            <pc:sldMk cId="729835117" sldId="263"/>
            <ac:picMk id="7" creationId="{933AA774-6C59-7D3A-CE91-9A0CBC1A92C8}"/>
          </ac:picMkLst>
        </pc:picChg>
        <pc:picChg chg="add del">
          <ac:chgData name="Samuel BLANC" userId="S::samuel.blanc@etu.univ-guyane.fr::dcf4b183-7fe2-41d9-975d-0d1123e8c4fd" providerId="AD" clId="Web-{17205022-9C29-4A4D-8128-9E1EFE4D3F8A}" dt="2024-11-19T04:31:44.365" v="176"/>
          <ac:picMkLst>
            <pc:docMk/>
            <pc:sldMk cId="729835117" sldId="263"/>
            <ac:picMk id="26" creationId="{4A599609-F5C2-4A0B-A992-913F814A631A}"/>
          </ac:picMkLst>
        </pc:picChg>
      </pc:sldChg>
    </pc:docChg>
  </pc:docChgLst>
  <pc:docChgLst>
    <pc:chgData clId="Web-{17205022-9C29-4A4D-8128-9E1EFE4D3F8A}"/>
    <pc:docChg chg="modSld">
      <pc:chgData name="" userId="" providerId="" clId="Web-{17205022-9C29-4A4D-8128-9E1EFE4D3F8A}" dt="2024-11-19T04:13:30.181" v="0"/>
      <pc:docMkLst>
        <pc:docMk/>
      </pc:docMkLst>
      <pc:sldChg chg="addSp modSp">
        <pc:chgData name="" userId="" providerId="" clId="Web-{17205022-9C29-4A4D-8128-9E1EFE4D3F8A}" dt="2024-11-19T04:13:30.181" v="0"/>
        <pc:sldMkLst>
          <pc:docMk/>
          <pc:sldMk cId="3784089036" sldId="256"/>
        </pc:sldMkLst>
        <pc:picChg chg="add mod">
          <ac:chgData name="" userId="" providerId="" clId="Web-{17205022-9C29-4A4D-8128-9E1EFE4D3F8A}" dt="2024-11-19T04:13:30.181" v="0"/>
          <ac:picMkLst>
            <pc:docMk/>
            <pc:sldMk cId="3784089036" sldId="256"/>
            <ac:picMk id="4" creationId="{85223EF7-5A25-5114-F8AF-5C0D60BC6156}"/>
          </ac:picMkLst>
        </pc:picChg>
      </pc:sldChg>
    </pc:docChg>
  </pc:docChgLst>
  <pc:docChgLst>
    <pc:chgData name="Samuel BLANC" userId="S::samuel.blanc@etu.univ-guyane.fr::dcf4b183-7fe2-41d9-975d-0d1123e8c4fd" providerId="AD" clId="Web-{8D8D4054-D4D2-E2E3-821E-E7D6777DADA8}"/>
    <pc:docChg chg="modSld addMainMaster delMainMaster">
      <pc:chgData name="Samuel BLANC" userId="S::samuel.blanc@etu.univ-guyane.fr::dcf4b183-7fe2-41d9-975d-0d1123e8c4fd" providerId="AD" clId="Web-{8D8D4054-D4D2-E2E3-821E-E7D6777DADA8}" dt="2024-12-12T11:17:27.900" v="1"/>
      <pc:docMkLst>
        <pc:docMk/>
      </pc:docMkLst>
      <pc:sldChg chg="modSp mod modClrScheme chgLayout">
        <pc:chgData name="Samuel BLANC" userId="S::samuel.blanc@etu.univ-guyane.fr::dcf4b183-7fe2-41d9-975d-0d1123e8c4fd" providerId="AD" clId="Web-{8D8D4054-D4D2-E2E3-821E-E7D6777DADA8}" dt="2024-12-12T11:17:27.900" v="1"/>
        <pc:sldMkLst>
          <pc:docMk/>
          <pc:sldMk cId="3784089036" sldId="256"/>
        </pc:sldMkLst>
        <pc:spChg chg="mod ord">
          <ac:chgData name="Samuel BLANC" userId="S::samuel.blanc@etu.univ-guyane.fr::dcf4b183-7fe2-41d9-975d-0d1123e8c4fd" providerId="AD" clId="Web-{8D8D4054-D4D2-E2E3-821E-E7D6777DADA8}" dt="2024-12-12T11:17:27.900" v="1"/>
          <ac:spMkLst>
            <pc:docMk/>
            <pc:sldMk cId="3784089036" sldId="256"/>
            <ac:spMk id="2" creationId="{00000000-0000-0000-0000-000000000000}"/>
          </ac:spMkLst>
        </pc:spChg>
        <pc:spChg chg="mod ord">
          <ac:chgData name="Samuel BLANC" userId="S::samuel.blanc@etu.univ-guyane.fr::dcf4b183-7fe2-41d9-975d-0d1123e8c4fd" providerId="AD" clId="Web-{8D8D4054-D4D2-E2E3-821E-E7D6777DADA8}" dt="2024-12-12T11:17:27.900" v="1"/>
          <ac:spMkLst>
            <pc:docMk/>
            <pc:sldMk cId="3784089036" sldId="256"/>
            <ac:spMk id="3" creationId="{00000000-0000-0000-0000-000000000000}"/>
          </ac:spMkLst>
        </pc:spChg>
      </pc:sldChg>
      <pc:sldChg chg="modSp mod modClrScheme chgLayout">
        <pc:chgData name="Samuel BLANC" userId="S::samuel.blanc@etu.univ-guyane.fr::dcf4b183-7fe2-41d9-975d-0d1123e8c4fd" providerId="AD" clId="Web-{8D8D4054-D4D2-E2E3-821E-E7D6777DADA8}" dt="2024-12-12T11:17:27.900" v="1"/>
        <pc:sldMkLst>
          <pc:docMk/>
          <pc:sldMk cId="4092586880" sldId="257"/>
        </pc:sldMkLst>
        <pc:spChg chg="mod ord">
          <ac:chgData name="Samuel BLANC" userId="S::samuel.blanc@etu.univ-guyane.fr::dcf4b183-7fe2-41d9-975d-0d1123e8c4fd" providerId="AD" clId="Web-{8D8D4054-D4D2-E2E3-821E-E7D6777DADA8}" dt="2024-12-12T11:17:27.900" v="1"/>
          <ac:spMkLst>
            <pc:docMk/>
            <pc:sldMk cId="4092586880" sldId="257"/>
            <ac:spMk id="2" creationId="{0DFD525F-E8B9-D20D-61F4-A7593F43EBA6}"/>
          </ac:spMkLst>
        </pc:spChg>
        <pc:spChg chg="mod ord">
          <ac:chgData name="Samuel BLANC" userId="S::samuel.blanc@etu.univ-guyane.fr::dcf4b183-7fe2-41d9-975d-0d1123e8c4fd" providerId="AD" clId="Web-{8D8D4054-D4D2-E2E3-821E-E7D6777DADA8}" dt="2024-12-12T11:17:27.900" v="1"/>
          <ac:spMkLst>
            <pc:docMk/>
            <pc:sldMk cId="4092586880" sldId="257"/>
            <ac:spMk id="3" creationId="{5D2224BE-2A7E-BD63-8F87-5C93F2FA46DA}"/>
          </ac:spMkLst>
        </pc:spChg>
      </pc:sldChg>
      <pc:sldChg chg="modSp mod modClrScheme chgLayout">
        <pc:chgData name="Samuel BLANC" userId="S::samuel.blanc@etu.univ-guyane.fr::dcf4b183-7fe2-41d9-975d-0d1123e8c4fd" providerId="AD" clId="Web-{8D8D4054-D4D2-E2E3-821E-E7D6777DADA8}" dt="2024-12-12T11:17:27.900" v="1"/>
        <pc:sldMkLst>
          <pc:docMk/>
          <pc:sldMk cId="1809224347" sldId="258"/>
        </pc:sldMkLst>
        <pc:spChg chg="mod ord">
          <ac:chgData name="Samuel BLANC" userId="S::samuel.blanc@etu.univ-guyane.fr::dcf4b183-7fe2-41d9-975d-0d1123e8c4fd" providerId="AD" clId="Web-{8D8D4054-D4D2-E2E3-821E-E7D6777DADA8}" dt="2024-12-12T11:17:27.900" v="1"/>
          <ac:spMkLst>
            <pc:docMk/>
            <pc:sldMk cId="1809224347" sldId="258"/>
            <ac:spMk id="2" creationId="{638F8FA3-DB16-AF95-6AAD-A83F1EB3E599}"/>
          </ac:spMkLst>
        </pc:spChg>
        <pc:spChg chg="mod ord">
          <ac:chgData name="Samuel BLANC" userId="S::samuel.blanc@etu.univ-guyane.fr::dcf4b183-7fe2-41d9-975d-0d1123e8c4fd" providerId="AD" clId="Web-{8D8D4054-D4D2-E2E3-821E-E7D6777DADA8}" dt="2024-12-12T11:17:27.900" v="1"/>
          <ac:spMkLst>
            <pc:docMk/>
            <pc:sldMk cId="1809224347" sldId="258"/>
            <ac:spMk id="3" creationId="{829AE29A-E589-2764-AC13-A6173C0E352B}"/>
          </ac:spMkLst>
        </pc:spChg>
      </pc:sldChg>
      <pc:sldChg chg="modSp mod modClrScheme chgLayout">
        <pc:chgData name="Samuel BLANC" userId="S::samuel.blanc@etu.univ-guyane.fr::dcf4b183-7fe2-41d9-975d-0d1123e8c4fd" providerId="AD" clId="Web-{8D8D4054-D4D2-E2E3-821E-E7D6777DADA8}" dt="2024-12-12T11:17:27.900" v="1"/>
        <pc:sldMkLst>
          <pc:docMk/>
          <pc:sldMk cId="68096202" sldId="259"/>
        </pc:sldMkLst>
        <pc:spChg chg="mod ord">
          <ac:chgData name="Samuel BLANC" userId="S::samuel.blanc@etu.univ-guyane.fr::dcf4b183-7fe2-41d9-975d-0d1123e8c4fd" providerId="AD" clId="Web-{8D8D4054-D4D2-E2E3-821E-E7D6777DADA8}" dt="2024-12-12T11:17:27.900" v="1"/>
          <ac:spMkLst>
            <pc:docMk/>
            <pc:sldMk cId="68096202" sldId="259"/>
            <ac:spMk id="2" creationId="{18E13730-EC45-5572-4BC5-97A29C488983}"/>
          </ac:spMkLst>
        </pc:spChg>
        <pc:picChg chg="mod ord">
          <ac:chgData name="Samuel BLANC" userId="S::samuel.blanc@etu.univ-guyane.fr::dcf4b183-7fe2-41d9-975d-0d1123e8c4fd" providerId="AD" clId="Web-{8D8D4054-D4D2-E2E3-821E-E7D6777DADA8}" dt="2024-12-12T11:17:27.900" v="1"/>
          <ac:picMkLst>
            <pc:docMk/>
            <pc:sldMk cId="68096202" sldId="259"/>
            <ac:picMk id="4" creationId="{CC67C5CF-9EE0-DC26-EB91-B2BE276D0B03}"/>
          </ac:picMkLst>
        </pc:picChg>
      </pc:sldChg>
      <pc:sldChg chg="modSp mod modClrScheme chgLayout">
        <pc:chgData name="Samuel BLANC" userId="S::samuel.blanc@etu.univ-guyane.fr::dcf4b183-7fe2-41d9-975d-0d1123e8c4fd" providerId="AD" clId="Web-{8D8D4054-D4D2-E2E3-821E-E7D6777DADA8}" dt="2024-12-12T11:17:27.900" v="1"/>
        <pc:sldMkLst>
          <pc:docMk/>
          <pc:sldMk cId="4179726690" sldId="260"/>
        </pc:sldMkLst>
        <pc:spChg chg="mod ord">
          <ac:chgData name="Samuel BLANC" userId="S::samuel.blanc@etu.univ-guyane.fr::dcf4b183-7fe2-41d9-975d-0d1123e8c4fd" providerId="AD" clId="Web-{8D8D4054-D4D2-E2E3-821E-E7D6777DADA8}" dt="2024-12-12T11:17:27.900" v="1"/>
          <ac:spMkLst>
            <pc:docMk/>
            <pc:sldMk cId="4179726690" sldId="260"/>
            <ac:spMk id="2" creationId="{C78187B8-0B45-EF02-10BC-EB9C75ACC36A}"/>
          </ac:spMkLst>
        </pc:spChg>
        <pc:spChg chg="mod ord">
          <ac:chgData name="Samuel BLANC" userId="S::samuel.blanc@etu.univ-guyane.fr::dcf4b183-7fe2-41d9-975d-0d1123e8c4fd" providerId="AD" clId="Web-{8D8D4054-D4D2-E2E3-821E-E7D6777DADA8}" dt="2024-12-12T11:17:27.900" v="1"/>
          <ac:spMkLst>
            <pc:docMk/>
            <pc:sldMk cId="4179726690" sldId="260"/>
            <ac:spMk id="3" creationId="{F0F9E092-36F7-AF32-79E3-193E8332ADAD}"/>
          </ac:spMkLst>
        </pc:spChg>
      </pc:sldChg>
      <pc:sldChg chg="modSp mod modClrScheme chgLayout">
        <pc:chgData name="Samuel BLANC" userId="S::samuel.blanc@etu.univ-guyane.fr::dcf4b183-7fe2-41d9-975d-0d1123e8c4fd" providerId="AD" clId="Web-{8D8D4054-D4D2-E2E3-821E-E7D6777DADA8}" dt="2024-12-12T11:17:27.900" v="1"/>
        <pc:sldMkLst>
          <pc:docMk/>
          <pc:sldMk cId="2802542017" sldId="261"/>
        </pc:sldMkLst>
        <pc:spChg chg="mod ord">
          <ac:chgData name="Samuel BLANC" userId="S::samuel.blanc@etu.univ-guyane.fr::dcf4b183-7fe2-41d9-975d-0d1123e8c4fd" providerId="AD" clId="Web-{8D8D4054-D4D2-E2E3-821E-E7D6777DADA8}" dt="2024-12-12T11:17:27.900" v="1"/>
          <ac:spMkLst>
            <pc:docMk/>
            <pc:sldMk cId="2802542017" sldId="261"/>
            <ac:spMk id="2" creationId="{5869A2ED-0C7F-D0CE-54D3-C568E7FC7C8B}"/>
          </ac:spMkLst>
        </pc:spChg>
        <pc:spChg chg="mod ord">
          <ac:chgData name="Samuel BLANC" userId="S::samuel.blanc@etu.univ-guyane.fr::dcf4b183-7fe2-41d9-975d-0d1123e8c4fd" providerId="AD" clId="Web-{8D8D4054-D4D2-E2E3-821E-E7D6777DADA8}" dt="2024-12-12T11:17:27.900" v="1"/>
          <ac:spMkLst>
            <pc:docMk/>
            <pc:sldMk cId="2802542017" sldId="261"/>
            <ac:spMk id="3" creationId="{20758A7B-679D-F672-9097-90647F2E1FDC}"/>
          </ac:spMkLst>
        </pc:spChg>
      </pc:sldChg>
      <pc:sldChg chg="modSp mod modClrScheme chgLayout">
        <pc:chgData name="Samuel BLANC" userId="S::samuel.blanc@etu.univ-guyane.fr::dcf4b183-7fe2-41d9-975d-0d1123e8c4fd" providerId="AD" clId="Web-{8D8D4054-D4D2-E2E3-821E-E7D6777DADA8}" dt="2024-12-12T11:17:27.900" v="1"/>
        <pc:sldMkLst>
          <pc:docMk/>
          <pc:sldMk cId="1400393618" sldId="262"/>
        </pc:sldMkLst>
        <pc:spChg chg="mod ord">
          <ac:chgData name="Samuel BLANC" userId="S::samuel.blanc@etu.univ-guyane.fr::dcf4b183-7fe2-41d9-975d-0d1123e8c4fd" providerId="AD" clId="Web-{8D8D4054-D4D2-E2E3-821E-E7D6777DADA8}" dt="2024-12-12T11:17:27.900" v="1"/>
          <ac:spMkLst>
            <pc:docMk/>
            <pc:sldMk cId="1400393618" sldId="262"/>
            <ac:spMk id="2" creationId="{C5F335DC-A605-A4CC-0E46-08958F5C95B1}"/>
          </ac:spMkLst>
        </pc:spChg>
        <pc:spChg chg="mod ord">
          <ac:chgData name="Samuel BLANC" userId="S::samuel.blanc@etu.univ-guyane.fr::dcf4b183-7fe2-41d9-975d-0d1123e8c4fd" providerId="AD" clId="Web-{8D8D4054-D4D2-E2E3-821E-E7D6777DADA8}" dt="2024-12-12T11:17:27.900" v="1"/>
          <ac:spMkLst>
            <pc:docMk/>
            <pc:sldMk cId="1400393618" sldId="262"/>
            <ac:spMk id="3" creationId="{0FD075E9-1FA6-275F-BF7D-F723B93CDBE5}"/>
          </ac:spMkLst>
        </pc:spChg>
      </pc:sldChg>
      <pc:sldChg chg="modSp mod modClrScheme chgLayout">
        <pc:chgData name="Samuel BLANC" userId="S::samuel.blanc@etu.univ-guyane.fr::dcf4b183-7fe2-41d9-975d-0d1123e8c4fd" providerId="AD" clId="Web-{8D8D4054-D4D2-E2E3-821E-E7D6777DADA8}" dt="2024-12-12T11:17:27.900" v="1"/>
        <pc:sldMkLst>
          <pc:docMk/>
          <pc:sldMk cId="729835117" sldId="263"/>
        </pc:sldMkLst>
        <pc:spChg chg="mod ord">
          <ac:chgData name="Samuel BLANC" userId="S::samuel.blanc@etu.univ-guyane.fr::dcf4b183-7fe2-41d9-975d-0d1123e8c4fd" providerId="AD" clId="Web-{8D8D4054-D4D2-E2E3-821E-E7D6777DADA8}" dt="2024-12-12T11:17:27.900" v="1"/>
          <ac:spMkLst>
            <pc:docMk/>
            <pc:sldMk cId="729835117" sldId="263"/>
            <ac:spMk id="2" creationId="{CFEBFC48-ECB2-C6DB-8DD2-666CFB07B98F}"/>
          </ac:spMkLst>
        </pc:spChg>
        <pc:spChg chg="mod ord">
          <ac:chgData name="Samuel BLANC" userId="S::samuel.blanc@etu.univ-guyane.fr::dcf4b183-7fe2-41d9-975d-0d1123e8c4fd" providerId="AD" clId="Web-{8D8D4054-D4D2-E2E3-821E-E7D6777DADA8}" dt="2024-12-12T11:17:27.900" v="1"/>
          <ac:spMkLst>
            <pc:docMk/>
            <pc:sldMk cId="729835117" sldId="263"/>
            <ac:spMk id="3" creationId="{92C32587-713A-850A-A64F-C2B8A59CF55B}"/>
          </ac:spMkLst>
        </pc:spChg>
      </pc:sldChg>
      <pc:sldMasterChg chg="del delSldLayout">
        <pc:chgData name="Samuel BLANC" userId="S::samuel.blanc@etu.univ-guyane.fr::dcf4b183-7fe2-41d9-975d-0d1123e8c4fd" providerId="AD" clId="Web-{8D8D4054-D4D2-E2E3-821E-E7D6777DADA8}" dt="2024-12-12T11:17:07.634" v="0"/>
        <pc:sldMasterMkLst>
          <pc:docMk/>
          <pc:sldMasterMk cId="2223815792" sldId="2147483808"/>
        </pc:sldMasterMkLst>
        <pc:sldLayoutChg chg="del">
          <pc:chgData name="Samuel BLANC" userId="S::samuel.blanc@etu.univ-guyane.fr::dcf4b183-7fe2-41d9-975d-0d1123e8c4fd" providerId="AD" clId="Web-{8D8D4054-D4D2-E2E3-821E-E7D6777DADA8}" dt="2024-12-12T11:17:07.634" v="0"/>
          <pc:sldLayoutMkLst>
            <pc:docMk/>
            <pc:sldMasterMk cId="2223815792" sldId="2147483808"/>
            <pc:sldLayoutMk cId="2197264646" sldId="2147483809"/>
          </pc:sldLayoutMkLst>
        </pc:sldLayoutChg>
        <pc:sldLayoutChg chg="del">
          <pc:chgData name="Samuel BLANC" userId="S::samuel.blanc@etu.univ-guyane.fr::dcf4b183-7fe2-41d9-975d-0d1123e8c4fd" providerId="AD" clId="Web-{8D8D4054-D4D2-E2E3-821E-E7D6777DADA8}" dt="2024-12-12T11:17:07.634" v="0"/>
          <pc:sldLayoutMkLst>
            <pc:docMk/>
            <pc:sldMasterMk cId="2223815792" sldId="2147483808"/>
            <pc:sldLayoutMk cId="1289983912" sldId="2147483810"/>
          </pc:sldLayoutMkLst>
        </pc:sldLayoutChg>
        <pc:sldLayoutChg chg="del">
          <pc:chgData name="Samuel BLANC" userId="S::samuel.blanc@etu.univ-guyane.fr::dcf4b183-7fe2-41d9-975d-0d1123e8c4fd" providerId="AD" clId="Web-{8D8D4054-D4D2-E2E3-821E-E7D6777DADA8}" dt="2024-12-12T11:17:07.634" v="0"/>
          <pc:sldLayoutMkLst>
            <pc:docMk/>
            <pc:sldMasterMk cId="2223815792" sldId="2147483808"/>
            <pc:sldLayoutMk cId="3386662672" sldId="2147483811"/>
          </pc:sldLayoutMkLst>
        </pc:sldLayoutChg>
        <pc:sldLayoutChg chg="del">
          <pc:chgData name="Samuel BLANC" userId="S::samuel.blanc@etu.univ-guyane.fr::dcf4b183-7fe2-41d9-975d-0d1123e8c4fd" providerId="AD" clId="Web-{8D8D4054-D4D2-E2E3-821E-E7D6777DADA8}" dt="2024-12-12T11:17:07.634" v="0"/>
          <pc:sldLayoutMkLst>
            <pc:docMk/>
            <pc:sldMasterMk cId="2223815792" sldId="2147483808"/>
            <pc:sldLayoutMk cId="4133533001" sldId="2147483812"/>
          </pc:sldLayoutMkLst>
        </pc:sldLayoutChg>
        <pc:sldLayoutChg chg="del">
          <pc:chgData name="Samuel BLANC" userId="S::samuel.blanc@etu.univ-guyane.fr::dcf4b183-7fe2-41d9-975d-0d1123e8c4fd" providerId="AD" clId="Web-{8D8D4054-D4D2-E2E3-821E-E7D6777DADA8}" dt="2024-12-12T11:17:07.634" v="0"/>
          <pc:sldLayoutMkLst>
            <pc:docMk/>
            <pc:sldMasterMk cId="2223815792" sldId="2147483808"/>
            <pc:sldLayoutMk cId="2165141772" sldId="2147483813"/>
          </pc:sldLayoutMkLst>
        </pc:sldLayoutChg>
        <pc:sldLayoutChg chg="del">
          <pc:chgData name="Samuel BLANC" userId="S::samuel.blanc@etu.univ-guyane.fr::dcf4b183-7fe2-41d9-975d-0d1123e8c4fd" providerId="AD" clId="Web-{8D8D4054-D4D2-E2E3-821E-E7D6777DADA8}" dt="2024-12-12T11:17:07.634" v="0"/>
          <pc:sldLayoutMkLst>
            <pc:docMk/>
            <pc:sldMasterMk cId="2223815792" sldId="2147483808"/>
            <pc:sldLayoutMk cId="3118000378" sldId="2147483814"/>
          </pc:sldLayoutMkLst>
        </pc:sldLayoutChg>
        <pc:sldLayoutChg chg="del">
          <pc:chgData name="Samuel BLANC" userId="S::samuel.blanc@etu.univ-guyane.fr::dcf4b183-7fe2-41d9-975d-0d1123e8c4fd" providerId="AD" clId="Web-{8D8D4054-D4D2-E2E3-821E-E7D6777DADA8}" dt="2024-12-12T11:17:07.634" v="0"/>
          <pc:sldLayoutMkLst>
            <pc:docMk/>
            <pc:sldMasterMk cId="2223815792" sldId="2147483808"/>
            <pc:sldLayoutMk cId="3992483071" sldId="2147483815"/>
          </pc:sldLayoutMkLst>
        </pc:sldLayoutChg>
        <pc:sldLayoutChg chg="del">
          <pc:chgData name="Samuel BLANC" userId="S::samuel.blanc@etu.univ-guyane.fr::dcf4b183-7fe2-41d9-975d-0d1123e8c4fd" providerId="AD" clId="Web-{8D8D4054-D4D2-E2E3-821E-E7D6777DADA8}" dt="2024-12-12T11:17:07.634" v="0"/>
          <pc:sldLayoutMkLst>
            <pc:docMk/>
            <pc:sldMasterMk cId="2223815792" sldId="2147483808"/>
            <pc:sldLayoutMk cId="824563466" sldId="2147483816"/>
          </pc:sldLayoutMkLst>
        </pc:sldLayoutChg>
        <pc:sldLayoutChg chg="del">
          <pc:chgData name="Samuel BLANC" userId="S::samuel.blanc@etu.univ-guyane.fr::dcf4b183-7fe2-41d9-975d-0d1123e8c4fd" providerId="AD" clId="Web-{8D8D4054-D4D2-E2E3-821E-E7D6777DADA8}" dt="2024-12-12T11:17:07.634" v="0"/>
          <pc:sldLayoutMkLst>
            <pc:docMk/>
            <pc:sldMasterMk cId="2223815792" sldId="2147483808"/>
            <pc:sldLayoutMk cId="2016645498" sldId="2147483817"/>
          </pc:sldLayoutMkLst>
        </pc:sldLayoutChg>
        <pc:sldLayoutChg chg="del">
          <pc:chgData name="Samuel BLANC" userId="S::samuel.blanc@etu.univ-guyane.fr::dcf4b183-7fe2-41d9-975d-0d1123e8c4fd" providerId="AD" clId="Web-{8D8D4054-D4D2-E2E3-821E-E7D6777DADA8}" dt="2024-12-12T11:17:07.634" v="0"/>
          <pc:sldLayoutMkLst>
            <pc:docMk/>
            <pc:sldMasterMk cId="2223815792" sldId="2147483808"/>
            <pc:sldLayoutMk cId="3006229659" sldId="2147483818"/>
          </pc:sldLayoutMkLst>
        </pc:sldLayoutChg>
        <pc:sldLayoutChg chg="del">
          <pc:chgData name="Samuel BLANC" userId="S::samuel.blanc@etu.univ-guyane.fr::dcf4b183-7fe2-41d9-975d-0d1123e8c4fd" providerId="AD" clId="Web-{8D8D4054-D4D2-E2E3-821E-E7D6777DADA8}" dt="2024-12-12T11:17:07.634" v="0"/>
          <pc:sldLayoutMkLst>
            <pc:docMk/>
            <pc:sldMasterMk cId="2223815792" sldId="2147483808"/>
            <pc:sldLayoutMk cId="3370791279" sldId="2147483819"/>
          </pc:sldLayoutMkLst>
        </pc:sldLayoutChg>
        <pc:sldLayoutChg chg="del">
          <pc:chgData name="Samuel BLANC" userId="S::samuel.blanc@etu.univ-guyane.fr::dcf4b183-7fe2-41d9-975d-0d1123e8c4fd" providerId="AD" clId="Web-{8D8D4054-D4D2-E2E3-821E-E7D6777DADA8}" dt="2024-12-12T11:17:07.634" v="0"/>
          <pc:sldLayoutMkLst>
            <pc:docMk/>
            <pc:sldMasterMk cId="2223815792" sldId="2147483808"/>
            <pc:sldLayoutMk cId="938160207" sldId="2147483820"/>
          </pc:sldLayoutMkLst>
        </pc:sldLayoutChg>
        <pc:sldLayoutChg chg="del">
          <pc:chgData name="Samuel BLANC" userId="S::samuel.blanc@etu.univ-guyane.fr::dcf4b183-7fe2-41d9-975d-0d1123e8c4fd" providerId="AD" clId="Web-{8D8D4054-D4D2-E2E3-821E-E7D6777DADA8}" dt="2024-12-12T11:17:07.634" v="0"/>
          <pc:sldLayoutMkLst>
            <pc:docMk/>
            <pc:sldMasterMk cId="2223815792" sldId="2147483808"/>
            <pc:sldLayoutMk cId="1050916699" sldId="2147483821"/>
          </pc:sldLayoutMkLst>
        </pc:sldLayoutChg>
        <pc:sldLayoutChg chg="del">
          <pc:chgData name="Samuel BLANC" userId="S::samuel.blanc@etu.univ-guyane.fr::dcf4b183-7fe2-41d9-975d-0d1123e8c4fd" providerId="AD" clId="Web-{8D8D4054-D4D2-E2E3-821E-E7D6777DADA8}" dt="2024-12-12T11:17:07.634" v="0"/>
          <pc:sldLayoutMkLst>
            <pc:docMk/>
            <pc:sldMasterMk cId="2223815792" sldId="2147483808"/>
            <pc:sldLayoutMk cId="2109061179" sldId="2147483822"/>
          </pc:sldLayoutMkLst>
        </pc:sldLayoutChg>
        <pc:sldLayoutChg chg="del">
          <pc:chgData name="Samuel BLANC" userId="S::samuel.blanc@etu.univ-guyane.fr::dcf4b183-7fe2-41d9-975d-0d1123e8c4fd" providerId="AD" clId="Web-{8D8D4054-D4D2-E2E3-821E-E7D6777DADA8}" dt="2024-12-12T11:17:07.634" v="0"/>
          <pc:sldLayoutMkLst>
            <pc:docMk/>
            <pc:sldMasterMk cId="2223815792" sldId="2147483808"/>
            <pc:sldLayoutMk cId="1610901993" sldId="2147483823"/>
          </pc:sldLayoutMkLst>
        </pc:sldLayoutChg>
        <pc:sldLayoutChg chg="del">
          <pc:chgData name="Samuel BLANC" userId="S::samuel.blanc@etu.univ-guyane.fr::dcf4b183-7fe2-41d9-975d-0d1123e8c4fd" providerId="AD" clId="Web-{8D8D4054-D4D2-E2E3-821E-E7D6777DADA8}" dt="2024-12-12T11:17:07.634" v="0"/>
          <pc:sldLayoutMkLst>
            <pc:docMk/>
            <pc:sldMasterMk cId="2223815792" sldId="2147483808"/>
            <pc:sldLayoutMk cId="2418799853" sldId="2147483824"/>
          </pc:sldLayoutMkLst>
        </pc:sldLayoutChg>
        <pc:sldLayoutChg chg="del">
          <pc:chgData name="Samuel BLANC" userId="S::samuel.blanc@etu.univ-guyane.fr::dcf4b183-7fe2-41d9-975d-0d1123e8c4fd" providerId="AD" clId="Web-{8D8D4054-D4D2-E2E3-821E-E7D6777DADA8}" dt="2024-12-12T11:17:07.634" v="0"/>
          <pc:sldLayoutMkLst>
            <pc:docMk/>
            <pc:sldMasterMk cId="2223815792" sldId="2147483808"/>
            <pc:sldLayoutMk cId="2449449559" sldId="2147483825"/>
          </pc:sldLayoutMkLst>
        </pc:sldLayoutChg>
      </pc:sldMasterChg>
      <pc:sldMasterChg chg="add del addSldLayout delSldLayout modSldLayout">
        <pc:chgData name="Samuel BLANC" userId="S::samuel.blanc@etu.univ-guyane.fr::dcf4b183-7fe2-41d9-975d-0d1123e8c4fd" providerId="AD" clId="Web-{8D8D4054-D4D2-E2E3-821E-E7D6777DADA8}" dt="2024-12-12T11:17:27.900" v="1"/>
        <pc:sldMasterMkLst>
          <pc:docMk/>
          <pc:sldMasterMk cId="642464596" sldId="2147483826"/>
        </pc:sldMasterMkLst>
        <pc:sldLayoutChg chg="add del mod replId">
          <pc:chgData name="Samuel BLANC" userId="S::samuel.blanc@etu.univ-guyane.fr::dcf4b183-7fe2-41d9-975d-0d1123e8c4fd" providerId="AD" clId="Web-{8D8D4054-D4D2-E2E3-821E-E7D6777DADA8}" dt="2024-12-12T11:17:27.900" v="1"/>
          <pc:sldLayoutMkLst>
            <pc:docMk/>
            <pc:sldMasterMk cId="642464596" sldId="2147483826"/>
            <pc:sldLayoutMk cId="832165863" sldId="2147483827"/>
          </pc:sldLayoutMkLst>
        </pc:sldLayoutChg>
        <pc:sldLayoutChg chg="add del mod replId">
          <pc:chgData name="Samuel BLANC" userId="S::samuel.blanc@etu.univ-guyane.fr::dcf4b183-7fe2-41d9-975d-0d1123e8c4fd" providerId="AD" clId="Web-{8D8D4054-D4D2-E2E3-821E-E7D6777DADA8}" dt="2024-12-12T11:17:27.900" v="1"/>
          <pc:sldLayoutMkLst>
            <pc:docMk/>
            <pc:sldMasterMk cId="642464596" sldId="2147483826"/>
            <pc:sldLayoutMk cId="282966614" sldId="2147483828"/>
          </pc:sldLayoutMkLst>
        </pc:sldLayoutChg>
        <pc:sldLayoutChg chg="add del mod replId">
          <pc:chgData name="Samuel BLANC" userId="S::samuel.blanc@etu.univ-guyane.fr::dcf4b183-7fe2-41d9-975d-0d1123e8c4fd" providerId="AD" clId="Web-{8D8D4054-D4D2-E2E3-821E-E7D6777DADA8}" dt="2024-12-12T11:17:27.900" v="1"/>
          <pc:sldLayoutMkLst>
            <pc:docMk/>
            <pc:sldMasterMk cId="642464596" sldId="2147483826"/>
            <pc:sldLayoutMk cId="1449823573" sldId="2147483829"/>
          </pc:sldLayoutMkLst>
        </pc:sldLayoutChg>
        <pc:sldLayoutChg chg="add del mod replId">
          <pc:chgData name="Samuel BLANC" userId="S::samuel.blanc@etu.univ-guyane.fr::dcf4b183-7fe2-41d9-975d-0d1123e8c4fd" providerId="AD" clId="Web-{8D8D4054-D4D2-E2E3-821E-E7D6777DADA8}" dt="2024-12-12T11:17:27.900" v="1"/>
          <pc:sldLayoutMkLst>
            <pc:docMk/>
            <pc:sldMasterMk cId="642464596" sldId="2147483826"/>
            <pc:sldLayoutMk cId="1267812018" sldId="2147483830"/>
          </pc:sldLayoutMkLst>
        </pc:sldLayoutChg>
        <pc:sldLayoutChg chg="add del mod replId">
          <pc:chgData name="Samuel BLANC" userId="S::samuel.blanc@etu.univ-guyane.fr::dcf4b183-7fe2-41d9-975d-0d1123e8c4fd" providerId="AD" clId="Web-{8D8D4054-D4D2-E2E3-821E-E7D6777DADA8}" dt="2024-12-12T11:17:27.900" v="1"/>
          <pc:sldLayoutMkLst>
            <pc:docMk/>
            <pc:sldMasterMk cId="642464596" sldId="2147483826"/>
            <pc:sldLayoutMk cId="3714350718" sldId="2147483831"/>
          </pc:sldLayoutMkLst>
        </pc:sldLayoutChg>
        <pc:sldLayoutChg chg="add del mod replId">
          <pc:chgData name="Samuel BLANC" userId="S::samuel.blanc@etu.univ-guyane.fr::dcf4b183-7fe2-41d9-975d-0d1123e8c4fd" providerId="AD" clId="Web-{8D8D4054-D4D2-E2E3-821E-E7D6777DADA8}" dt="2024-12-12T11:17:27.900" v="1"/>
          <pc:sldLayoutMkLst>
            <pc:docMk/>
            <pc:sldMasterMk cId="642464596" sldId="2147483826"/>
            <pc:sldLayoutMk cId="1316371881" sldId="2147483832"/>
          </pc:sldLayoutMkLst>
        </pc:sldLayoutChg>
        <pc:sldLayoutChg chg="add del mod replId">
          <pc:chgData name="Samuel BLANC" userId="S::samuel.blanc@etu.univ-guyane.fr::dcf4b183-7fe2-41d9-975d-0d1123e8c4fd" providerId="AD" clId="Web-{8D8D4054-D4D2-E2E3-821E-E7D6777DADA8}" dt="2024-12-12T11:17:27.900" v="1"/>
          <pc:sldLayoutMkLst>
            <pc:docMk/>
            <pc:sldMasterMk cId="642464596" sldId="2147483826"/>
            <pc:sldLayoutMk cId="2241748259" sldId="2147483833"/>
          </pc:sldLayoutMkLst>
        </pc:sldLayoutChg>
        <pc:sldLayoutChg chg="add del mod replId">
          <pc:chgData name="Samuel BLANC" userId="S::samuel.blanc@etu.univ-guyane.fr::dcf4b183-7fe2-41d9-975d-0d1123e8c4fd" providerId="AD" clId="Web-{8D8D4054-D4D2-E2E3-821E-E7D6777DADA8}" dt="2024-12-12T11:17:27.900" v="1"/>
          <pc:sldLayoutMkLst>
            <pc:docMk/>
            <pc:sldMasterMk cId="642464596" sldId="2147483826"/>
            <pc:sldLayoutMk cId="4189418675" sldId="2147483834"/>
          </pc:sldLayoutMkLst>
        </pc:sldLayoutChg>
        <pc:sldLayoutChg chg="add del mod replId">
          <pc:chgData name="Samuel BLANC" userId="S::samuel.blanc@etu.univ-guyane.fr::dcf4b183-7fe2-41d9-975d-0d1123e8c4fd" providerId="AD" clId="Web-{8D8D4054-D4D2-E2E3-821E-E7D6777DADA8}" dt="2024-12-12T11:17:27.900" v="1"/>
          <pc:sldLayoutMkLst>
            <pc:docMk/>
            <pc:sldMasterMk cId="642464596" sldId="2147483826"/>
            <pc:sldLayoutMk cId="4140992466" sldId="2147483835"/>
          </pc:sldLayoutMkLst>
        </pc:sldLayoutChg>
        <pc:sldLayoutChg chg="add del mod replId">
          <pc:chgData name="Samuel BLANC" userId="S::samuel.blanc@etu.univ-guyane.fr::dcf4b183-7fe2-41d9-975d-0d1123e8c4fd" providerId="AD" clId="Web-{8D8D4054-D4D2-E2E3-821E-E7D6777DADA8}" dt="2024-12-12T11:17:27.900" v="1"/>
          <pc:sldLayoutMkLst>
            <pc:docMk/>
            <pc:sldMasterMk cId="642464596" sldId="2147483826"/>
            <pc:sldLayoutMk cId="2009942170" sldId="2147483836"/>
          </pc:sldLayoutMkLst>
        </pc:sldLayoutChg>
        <pc:sldLayoutChg chg="add del mod replId">
          <pc:chgData name="Samuel BLANC" userId="S::samuel.blanc@etu.univ-guyane.fr::dcf4b183-7fe2-41d9-975d-0d1123e8c4fd" providerId="AD" clId="Web-{8D8D4054-D4D2-E2E3-821E-E7D6777DADA8}" dt="2024-12-12T11:17:27.900" v="1"/>
          <pc:sldLayoutMkLst>
            <pc:docMk/>
            <pc:sldMasterMk cId="642464596" sldId="2147483826"/>
            <pc:sldLayoutMk cId="3132653190" sldId="2147483837"/>
          </pc:sldLayoutMkLst>
        </pc:sldLayoutChg>
        <pc:sldLayoutChg chg="add del mod replId">
          <pc:chgData name="Samuel BLANC" userId="S::samuel.blanc@etu.univ-guyane.fr::dcf4b183-7fe2-41d9-975d-0d1123e8c4fd" providerId="AD" clId="Web-{8D8D4054-D4D2-E2E3-821E-E7D6777DADA8}" dt="2024-12-12T11:17:27.900" v="1"/>
          <pc:sldLayoutMkLst>
            <pc:docMk/>
            <pc:sldMasterMk cId="642464596" sldId="2147483826"/>
            <pc:sldLayoutMk cId="2704262450" sldId="2147483838"/>
          </pc:sldLayoutMkLst>
        </pc:sldLayoutChg>
        <pc:sldLayoutChg chg="add del mod replId">
          <pc:chgData name="Samuel BLANC" userId="S::samuel.blanc@etu.univ-guyane.fr::dcf4b183-7fe2-41d9-975d-0d1123e8c4fd" providerId="AD" clId="Web-{8D8D4054-D4D2-E2E3-821E-E7D6777DADA8}" dt="2024-12-12T11:17:27.900" v="1"/>
          <pc:sldLayoutMkLst>
            <pc:docMk/>
            <pc:sldMasterMk cId="642464596" sldId="2147483826"/>
            <pc:sldLayoutMk cId="3207264136" sldId="2147483839"/>
          </pc:sldLayoutMkLst>
        </pc:sldLayoutChg>
        <pc:sldLayoutChg chg="add del mod replId">
          <pc:chgData name="Samuel BLANC" userId="S::samuel.blanc@etu.univ-guyane.fr::dcf4b183-7fe2-41d9-975d-0d1123e8c4fd" providerId="AD" clId="Web-{8D8D4054-D4D2-E2E3-821E-E7D6777DADA8}" dt="2024-12-12T11:17:27.900" v="1"/>
          <pc:sldLayoutMkLst>
            <pc:docMk/>
            <pc:sldMasterMk cId="642464596" sldId="2147483826"/>
            <pc:sldLayoutMk cId="670466801" sldId="2147483840"/>
          </pc:sldLayoutMkLst>
        </pc:sldLayoutChg>
        <pc:sldLayoutChg chg="add del mod replId">
          <pc:chgData name="Samuel BLANC" userId="S::samuel.blanc@etu.univ-guyane.fr::dcf4b183-7fe2-41d9-975d-0d1123e8c4fd" providerId="AD" clId="Web-{8D8D4054-D4D2-E2E3-821E-E7D6777DADA8}" dt="2024-12-12T11:17:27.900" v="1"/>
          <pc:sldLayoutMkLst>
            <pc:docMk/>
            <pc:sldMasterMk cId="642464596" sldId="2147483826"/>
            <pc:sldLayoutMk cId="334996974" sldId="2147483841"/>
          </pc:sldLayoutMkLst>
        </pc:sldLayoutChg>
        <pc:sldLayoutChg chg="add del mod replId">
          <pc:chgData name="Samuel BLANC" userId="S::samuel.blanc@etu.univ-guyane.fr::dcf4b183-7fe2-41d9-975d-0d1123e8c4fd" providerId="AD" clId="Web-{8D8D4054-D4D2-E2E3-821E-E7D6777DADA8}" dt="2024-12-12T11:17:27.900" v="1"/>
          <pc:sldLayoutMkLst>
            <pc:docMk/>
            <pc:sldMasterMk cId="642464596" sldId="2147483826"/>
            <pc:sldLayoutMk cId="2956658421" sldId="2147483842"/>
          </pc:sldLayoutMkLst>
        </pc:sldLayoutChg>
        <pc:sldLayoutChg chg="add del mod replId">
          <pc:chgData name="Samuel BLANC" userId="S::samuel.blanc@etu.univ-guyane.fr::dcf4b183-7fe2-41d9-975d-0d1123e8c4fd" providerId="AD" clId="Web-{8D8D4054-D4D2-E2E3-821E-E7D6777DADA8}" dt="2024-12-12T11:17:27.900" v="1"/>
          <pc:sldLayoutMkLst>
            <pc:docMk/>
            <pc:sldMasterMk cId="642464596" sldId="2147483826"/>
            <pc:sldLayoutMk cId="3618588636" sldId="2147483843"/>
          </pc:sldLayoutMkLst>
        </pc:sldLayoutChg>
      </pc:sldMasterChg>
      <pc:sldMasterChg chg="add addSldLayout modSldLayout">
        <pc:chgData name="Samuel BLANC" userId="S::samuel.blanc@etu.univ-guyane.fr::dcf4b183-7fe2-41d9-975d-0d1123e8c4fd" providerId="AD" clId="Web-{8D8D4054-D4D2-E2E3-821E-E7D6777DADA8}" dt="2024-12-12T11:17:27.900" v="1"/>
        <pc:sldMasterMkLst>
          <pc:docMk/>
          <pc:sldMasterMk cId="3250381184" sldId="2147483844"/>
        </pc:sldMasterMkLst>
        <pc:sldLayoutChg chg="add mod replId">
          <pc:chgData name="Samuel BLANC" userId="S::samuel.blanc@etu.univ-guyane.fr::dcf4b183-7fe2-41d9-975d-0d1123e8c4fd" providerId="AD" clId="Web-{8D8D4054-D4D2-E2E3-821E-E7D6777DADA8}" dt="2024-12-12T11:17:27.900" v="1"/>
          <pc:sldLayoutMkLst>
            <pc:docMk/>
            <pc:sldMasterMk cId="3250381184" sldId="2147483844"/>
            <pc:sldLayoutMk cId="2298427249" sldId="2147483845"/>
          </pc:sldLayoutMkLst>
        </pc:sldLayoutChg>
        <pc:sldLayoutChg chg="add mod replId">
          <pc:chgData name="Samuel BLANC" userId="S::samuel.blanc@etu.univ-guyane.fr::dcf4b183-7fe2-41d9-975d-0d1123e8c4fd" providerId="AD" clId="Web-{8D8D4054-D4D2-E2E3-821E-E7D6777DADA8}" dt="2024-12-12T11:17:27.900" v="1"/>
          <pc:sldLayoutMkLst>
            <pc:docMk/>
            <pc:sldMasterMk cId="3250381184" sldId="2147483844"/>
            <pc:sldLayoutMk cId="325098006" sldId="2147483846"/>
          </pc:sldLayoutMkLst>
        </pc:sldLayoutChg>
        <pc:sldLayoutChg chg="add mod replId">
          <pc:chgData name="Samuel BLANC" userId="S::samuel.blanc@etu.univ-guyane.fr::dcf4b183-7fe2-41d9-975d-0d1123e8c4fd" providerId="AD" clId="Web-{8D8D4054-D4D2-E2E3-821E-E7D6777DADA8}" dt="2024-12-12T11:17:27.900" v="1"/>
          <pc:sldLayoutMkLst>
            <pc:docMk/>
            <pc:sldMasterMk cId="3250381184" sldId="2147483844"/>
            <pc:sldLayoutMk cId="1029936353" sldId="2147483847"/>
          </pc:sldLayoutMkLst>
        </pc:sldLayoutChg>
        <pc:sldLayoutChg chg="add mod replId">
          <pc:chgData name="Samuel BLANC" userId="S::samuel.blanc@etu.univ-guyane.fr::dcf4b183-7fe2-41d9-975d-0d1123e8c4fd" providerId="AD" clId="Web-{8D8D4054-D4D2-E2E3-821E-E7D6777DADA8}" dt="2024-12-12T11:17:27.900" v="1"/>
          <pc:sldLayoutMkLst>
            <pc:docMk/>
            <pc:sldMasterMk cId="3250381184" sldId="2147483844"/>
            <pc:sldLayoutMk cId="3004137030" sldId="2147483848"/>
          </pc:sldLayoutMkLst>
        </pc:sldLayoutChg>
        <pc:sldLayoutChg chg="add mod replId">
          <pc:chgData name="Samuel BLANC" userId="S::samuel.blanc@etu.univ-guyane.fr::dcf4b183-7fe2-41d9-975d-0d1123e8c4fd" providerId="AD" clId="Web-{8D8D4054-D4D2-E2E3-821E-E7D6777DADA8}" dt="2024-12-12T11:17:27.900" v="1"/>
          <pc:sldLayoutMkLst>
            <pc:docMk/>
            <pc:sldMasterMk cId="3250381184" sldId="2147483844"/>
            <pc:sldLayoutMk cId="1660090947" sldId="2147483849"/>
          </pc:sldLayoutMkLst>
        </pc:sldLayoutChg>
        <pc:sldLayoutChg chg="add mod replId">
          <pc:chgData name="Samuel BLANC" userId="S::samuel.blanc@etu.univ-guyane.fr::dcf4b183-7fe2-41d9-975d-0d1123e8c4fd" providerId="AD" clId="Web-{8D8D4054-D4D2-E2E3-821E-E7D6777DADA8}" dt="2024-12-12T11:17:27.900" v="1"/>
          <pc:sldLayoutMkLst>
            <pc:docMk/>
            <pc:sldMasterMk cId="3250381184" sldId="2147483844"/>
            <pc:sldLayoutMk cId="2993904121" sldId="2147483850"/>
          </pc:sldLayoutMkLst>
        </pc:sldLayoutChg>
        <pc:sldLayoutChg chg="add mod replId">
          <pc:chgData name="Samuel BLANC" userId="S::samuel.blanc@etu.univ-guyane.fr::dcf4b183-7fe2-41d9-975d-0d1123e8c4fd" providerId="AD" clId="Web-{8D8D4054-D4D2-E2E3-821E-E7D6777DADA8}" dt="2024-12-12T11:17:27.900" v="1"/>
          <pc:sldLayoutMkLst>
            <pc:docMk/>
            <pc:sldMasterMk cId="3250381184" sldId="2147483844"/>
            <pc:sldLayoutMk cId="3289224802" sldId="2147483851"/>
          </pc:sldLayoutMkLst>
        </pc:sldLayoutChg>
        <pc:sldLayoutChg chg="add mod replId">
          <pc:chgData name="Samuel BLANC" userId="S::samuel.blanc@etu.univ-guyane.fr::dcf4b183-7fe2-41d9-975d-0d1123e8c4fd" providerId="AD" clId="Web-{8D8D4054-D4D2-E2E3-821E-E7D6777DADA8}" dt="2024-12-12T11:17:27.900" v="1"/>
          <pc:sldLayoutMkLst>
            <pc:docMk/>
            <pc:sldMasterMk cId="3250381184" sldId="2147483844"/>
            <pc:sldLayoutMk cId="344699627" sldId="2147483852"/>
          </pc:sldLayoutMkLst>
        </pc:sldLayoutChg>
        <pc:sldLayoutChg chg="add mod replId">
          <pc:chgData name="Samuel BLANC" userId="S::samuel.blanc@etu.univ-guyane.fr::dcf4b183-7fe2-41d9-975d-0d1123e8c4fd" providerId="AD" clId="Web-{8D8D4054-D4D2-E2E3-821E-E7D6777DADA8}" dt="2024-12-12T11:17:27.900" v="1"/>
          <pc:sldLayoutMkLst>
            <pc:docMk/>
            <pc:sldMasterMk cId="3250381184" sldId="2147483844"/>
            <pc:sldLayoutMk cId="3789635060" sldId="2147483853"/>
          </pc:sldLayoutMkLst>
        </pc:sldLayoutChg>
        <pc:sldLayoutChg chg="add mod replId">
          <pc:chgData name="Samuel BLANC" userId="S::samuel.blanc@etu.univ-guyane.fr::dcf4b183-7fe2-41d9-975d-0d1123e8c4fd" providerId="AD" clId="Web-{8D8D4054-D4D2-E2E3-821E-E7D6777DADA8}" dt="2024-12-12T11:17:27.900" v="1"/>
          <pc:sldLayoutMkLst>
            <pc:docMk/>
            <pc:sldMasterMk cId="3250381184" sldId="2147483844"/>
            <pc:sldLayoutMk cId="3042997862" sldId="2147483854"/>
          </pc:sldLayoutMkLst>
        </pc:sldLayoutChg>
        <pc:sldLayoutChg chg="add mod replId">
          <pc:chgData name="Samuel BLANC" userId="S::samuel.blanc@etu.univ-guyane.fr::dcf4b183-7fe2-41d9-975d-0d1123e8c4fd" providerId="AD" clId="Web-{8D8D4054-D4D2-E2E3-821E-E7D6777DADA8}" dt="2024-12-12T11:17:27.900" v="1"/>
          <pc:sldLayoutMkLst>
            <pc:docMk/>
            <pc:sldMasterMk cId="3250381184" sldId="2147483844"/>
            <pc:sldLayoutMk cId="1425408551" sldId="2147483855"/>
          </pc:sldLayoutMkLst>
        </pc:sldLayoutChg>
        <pc:sldLayoutChg chg="add mod replId">
          <pc:chgData name="Samuel BLANC" userId="S::samuel.blanc@etu.univ-guyane.fr::dcf4b183-7fe2-41d9-975d-0d1123e8c4fd" providerId="AD" clId="Web-{8D8D4054-D4D2-E2E3-821E-E7D6777DADA8}" dt="2024-12-12T11:17:27.900" v="1"/>
          <pc:sldLayoutMkLst>
            <pc:docMk/>
            <pc:sldMasterMk cId="3250381184" sldId="2147483844"/>
            <pc:sldLayoutMk cId="2920005396" sldId="2147483856"/>
          </pc:sldLayoutMkLst>
        </pc:sldLayoutChg>
        <pc:sldLayoutChg chg="add mod replId">
          <pc:chgData name="Samuel BLANC" userId="S::samuel.blanc@etu.univ-guyane.fr::dcf4b183-7fe2-41d9-975d-0d1123e8c4fd" providerId="AD" clId="Web-{8D8D4054-D4D2-E2E3-821E-E7D6777DADA8}" dt="2024-12-12T11:17:27.900" v="1"/>
          <pc:sldLayoutMkLst>
            <pc:docMk/>
            <pc:sldMasterMk cId="3250381184" sldId="2147483844"/>
            <pc:sldLayoutMk cId="1291648313" sldId="2147483857"/>
          </pc:sldLayoutMkLst>
        </pc:sldLayoutChg>
        <pc:sldLayoutChg chg="add mod replId">
          <pc:chgData name="Samuel BLANC" userId="S::samuel.blanc@etu.univ-guyane.fr::dcf4b183-7fe2-41d9-975d-0d1123e8c4fd" providerId="AD" clId="Web-{8D8D4054-D4D2-E2E3-821E-E7D6777DADA8}" dt="2024-12-12T11:17:27.900" v="1"/>
          <pc:sldLayoutMkLst>
            <pc:docMk/>
            <pc:sldMasterMk cId="3250381184" sldId="2147483844"/>
            <pc:sldLayoutMk cId="4034242459" sldId="2147483858"/>
          </pc:sldLayoutMkLst>
        </pc:sldLayoutChg>
        <pc:sldLayoutChg chg="add mod replId">
          <pc:chgData name="Samuel BLANC" userId="S::samuel.blanc@etu.univ-guyane.fr::dcf4b183-7fe2-41d9-975d-0d1123e8c4fd" providerId="AD" clId="Web-{8D8D4054-D4D2-E2E3-821E-E7D6777DADA8}" dt="2024-12-12T11:17:27.900" v="1"/>
          <pc:sldLayoutMkLst>
            <pc:docMk/>
            <pc:sldMasterMk cId="3250381184" sldId="2147483844"/>
            <pc:sldLayoutMk cId="2675346041" sldId="2147483859"/>
          </pc:sldLayoutMkLst>
        </pc:sldLayoutChg>
        <pc:sldLayoutChg chg="add mod replId">
          <pc:chgData name="Samuel BLANC" userId="S::samuel.blanc@etu.univ-guyane.fr::dcf4b183-7fe2-41d9-975d-0d1123e8c4fd" providerId="AD" clId="Web-{8D8D4054-D4D2-E2E3-821E-E7D6777DADA8}" dt="2024-12-12T11:17:27.900" v="1"/>
          <pc:sldLayoutMkLst>
            <pc:docMk/>
            <pc:sldMasterMk cId="3250381184" sldId="2147483844"/>
            <pc:sldLayoutMk cId="2908297034" sldId="2147483860"/>
          </pc:sldLayoutMkLst>
        </pc:sldLayoutChg>
        <pc:sldLayoutChg chg="add mod replId">
          <pc:chgData name="Samuel BLANC" userId="S::samuel.blanc@etu.univ-guyane.fr::dcf4b183-7fe2-41d9-975d-0d1123e8c4fd" providerId="AD" clId="Web-{8D8D4054-D4D2-E2E3-821E-E7D6777DADA8}" dt="2024-12-12T11:17:27.900" v="1"/>
          <pc:sldLayoutMkLst>
            <pc:docMk/>
            <pc:sldMasterMk cId="3250381184" sldId="2147483844"/>
            <pc:sldLayoutMk cId="4002894849" sldId="2147483861"/>
          </pc:sldLayoutMkLst>
        </pc:sldLayoutChg>
      </pc:sldMasterChg>
    </pc:docChg>
  </pc:docChgLst>
  <pc:docChgLst>
    <pc:chgData name="Samuel BLANC" userId="S::samuel.blanc@etu.univ-guyane.fr::dcf4b183-7fe2-41d9-975d-0d1123e8c4fd" providerId="AD" clId="Web-{1AA9411C-BC15-5693-366E-745B2687C1FA}"/>
    <pc:docChg chg="modSld addMainMaster delMainMaster">
      <pc:chgData name="Samuel BLANC" userId="S::samuel.blanc@etu.univ-guyane.fr::dcf4b183-7fe2-41d9-975d-0d1123e8c4fd" providerId="AD" clId="Web-{1AA9411C-BC15-5693-366E-745B2687C1FA}" dt="2024-12-09T02:42:54.197" v="98" actId="1076"/>
      <pc:docMkLst>
        <pc:docMk/>
      </pc:docMkLst>
      <pc:sldChg chg="delSp modSp mod modClrScheme delDesignElem chgLayout">
        <pc:chgData name="Samuel BLANC" userId="S::samuel.blanc@etu.univ-guyane.fr::dcf4b183-7fe2-41d9-975d-0d1123e8c4fd" providerId="AD" clId="Web-{1AA9411C-BC15-5693-366E-745B2687C1FA}" dt="2024-12-09T02:42:44.713" v="97" actId="1076"/>
        <pc:sldMkLst>
          <pc:docMk/>
          <pc:sldMk cId="3784089036" sldId="256"/>
        </pc:sldMkLst>
        <pc:spChg chg="mod ord">
          <ac:chgData name="Samuel BLANC" userId="S::samuel.blanc@etu.univ-guyane.fr::dcf4b183-7fe2-41d9-975d-0d1123e8c4fd" providerId="AD" clId="Web-{1AA9411C-BC15-5693-366E-745B2687C1FA}" dt="2024-12-09T02:42:29.446" v="94" actId="20577"/>
          <ac:spMkLst>
            <pc:docMk/>
            <pc:sldMk cId="3784089036" sldId="256"/>
            <ac:spMk id="2" creationId="{00000000-0000-0000-0000-000000000000}"/>
          </ac:spMkLst>
        </pc:spChg>
        <pc:spChg chg="mod ord">
          <ac:chgData name="Samuel BLANC" userId="S::samuel.blanc@etu.univ-guyane.fr::dcf4b183-7fe2-41d9-975d-0d1123e8c4fd" providerId="AD" clId="Web-{1AA9411C-BC15-5693-366E-745B2687C1FA}" dt="2024-12-09T02:42:44.713" v="97" actId="1076"/>
          <ac:spMkLst>
            <pc:docMk/>
            <pc:sldMk cId="3784089036" sldId="256"/>
            <ac:spMk id="3" creationId="{00000000-0000-0000-0000-000000000000}"/>
          </ac:spMkLst>
        </pc:spChg>
        <pc:spChg chg="del">
          <ac:chgData name="Samuel BLANC" userId="S::samuel.blanc@etu.univ-guyane.fr::dcf4b183-7fe2-41d9-975d-0d1123e8c4fd" providerId="AD" clId="Web-{1AA9411C-BC15-5693-366E-745B2687C1FA}" dt="2024-12-09T02:36:30.388" v="0"/>
          <ac:spMkLst>
            <pc:docMk/>
            <pc:sldMk cId="3784089036" sldId="256"/>
            <ac:spMk id="6" creationId="{C1DD1A8A-57D5-4A81-AD04-532B043C5611}"/>
          </ac:spMkLst>
        </pc:spChg>
        <pc:spChg chg="del">
          <ac:chgData name="Samuel BLANC" userId="S::samuel.blanc@etu.univ-guyane.fr::dcf4b183-7fe2-41d9-975d-0d1123e8c4fd" providerId="AD" clId="Web-{1AA9411C-BC15-5693-366E-745B2687C1FA}" dt="2024-12-09T02:36:30.388" v="0"/>
          <ac:spMkLst>
            <pc:docMk/>
            <pc:sldMk cId="3784089036" sldId="256"/>
            <ac:spMk id="7" creationId="{007891EC-4501-44ED-A8C8-B11B6DB767AB}"/>
          </ac:spMkLst>
        </pc:spChg>
        <pc:picChg chg="mod">
          <ac:chgData name="Samuel BLANC" userId="S::samuel.blanc@etu.univ-guyane.fr::dcf4b183-7fe2-41d9-975d-0d1123e8c4fd" providerId="AD" clId="Web-{1AA9411C-BC15-5693-366E-745B2687C1FA}" dt="2024-12-09T02:42:40.228" v="96" actId="1076"/>
          <ac:picMkLst>
            <pc:docMk/>
            <pc:sldMk cId="3784089036" sldId="256"/>
            <ac:picMk id="4" creationId="{85223EF7-5A25-5114-F8AF-5C0D60BC6156}"/>
          </ac:picMkLst>
        </pc:picChg>
      </pc:sldChg>
      <pc:sldChg chg="modSp mod modClrScheme chgLayout">
        <pc:chgData name="Samuel BLANC" userId="S::samuel.blanc@etu.univ-guyane.fr::dcf4b183-7fe2-41d9-975d-0d1123e8c4fd" providerId="AD" clId="Web-{1AA9411C-BC15-5693-366E-745B2687C1FA}" dt="2024-12-09T02:39:17.628" v="72" actId="20577"/>
        <pc:sldMkLst>
          <pc:docMk/>
          <pc:sldMk cId="4092586880" sldId="257"/>
        </pc:sldMkLst>
        <pc:spChg chg="mod ord">
          <ac:chgData name="Samuel BLANC" userId="S::samuel.blanc@etu.univ-guyane.fr::dcf4b183-7fe2-41d9-975d-0d1123e8c4fd" providerId="AD" clId="Web-{1AA9411C-BC15-5693-366E-745B2687C1FA}" dt="2024-12-09T02:37:38.187" v="9"/>
          <ac:spMkLst>
            <pc:docMk/>
            <pc:sldMk cId="4092586880" sldId="257"/>
            <ac:spMk id="2" creationId="{0DFD525F-E8B9-D20D-61F4-A7593F43EBA6}"/>
          </ac:spMkLst>
        </pc:spChg>
        <pc:spChg chg="mod ord">
          <ac:chgData name="Samuel BLANC" userId="S::samuel.blanc@etu.univ-guyane.fr::dcf4b183-7fe2-41d9-975d-0d1123e8c4fd" providerId="AD" clId="Web-{1AA9411C-BC15-5693-366E-745B2687C1FA}" dt="2024-12-09T02:39:17.628" v="72" actId="20577"/>
          <ac:spMkLst>
            <pc:docMk/>
            <pc:sldMk cId="4092586880" sldId="257"/>
            <ac:spMk id="3" creationId="{5D2224BE-2A7E-BD63-8F87-5C93F2FA46DA}"/>
          </ac:spMkLst>
        </pc:spChg>
      </pc:sldChg>
      <pc:sldChg chg="modSp mod modClrScheme chgLayout">
        <pc:chgData name="Samuel BLANC" userId="S::samuel.blanc@etu.univ-guyane.fr::dcf4b183-7fe2-41d9-975d-0d1123e8c4fd" providerId="AD" clId="Web-{1AA9411C-BC15-5693-366E-745B2687C1FA}" dt="2024-12-09T02:38:22.173" v="37" actId="20577"/>
        <pc:sldMkLst>
          <pc:docMk/>
          <pc:sldMk cId="1809224347" sldId="258"/>
        </pc:sldMkLst>
        <pc:spChg chg="mod ord">
          <ac:chgData name="Samuel BLANC" userId="S::samuel.blanc@etu.univ-guyane.fr::dcf4b183-7fe2-41d9-975d-0d1123e8c4fd" providerId="AD" clId="Web-{1AA9411C-BC15-5693-366E-745B2687C1FA}" dt="2024-12-09T02:38:22.173" v="37" actId="20577"/>
          <ac:spMkLst>
            <pc:docMk/>
            <pc:sldMk cId="1809224347" sldId="258"/>
            <ac:spMk id="2" creationId="{638F8FA3-DB16-AF95-6AAD-A83F1EB3E599}"/>
          </ac:spMkLst>
        </pc:spChg>
        <pc:spChg chg="mod ord">
          <ac:chgData name="Samuel BLANC" userId="S::samuel.blanc@etu.univ-guyane.fr::dcf4b183-7fe2-41d9-975d-0d1123e8c4fd" providerId="AD" clId="Web-{1AA9411C-BC15-5693-366E-745B2687C1FA}" dt="2024-12-09T02:38:06.672" v="33" actId="14100"/>
          <ac:spMkLst>
            <pc:docMk/>
            <pc:sldMk cId="1809224347" sldId="258"/>
            <ac:spMk id="3" creationId="{829AE29A-E589-2764-AC13-A6173C0E352B}"/>
          </ac:spMkLst>
        </pc:spChg>
        <pc:picChg chg="mod">
          <ac:chgData name="Samuel BLANC" userId="S::samuel.blanc@etu.univ-guyane.fr::dcf4b183-7fe2-41d9-975d-0d1123e8c4fd" providerId="AD" clId="Web-{1AA9411C-BC15-5693-366E-745B2687C1FA}" dt="2024-12-09T02:38:12.813" v="35" actId="1076"/>
          <ac:picMkLst>
            <pc:docMk/>
            <pc:sldMk cId="1809224347" sldId="258"/>
            <ac:picMk id="4" creationId="{F717B767-F90E-3DF2-D018-14EC9DEF94F1}"/>
          </ac:picMkLst>
        </pc:picChg>
      </pc:sldChg>
      <pc:sldChg chg="modSp mod modClrScheme chgLayout">
        <pc:chgData name="Samuel BLANC" userId="S::samuel.blanc@etu.univ-guyane.fr::dcf4b183-7fe2-41d9-975d-0d1123e8c4fd" providerId="AD" clId="Web-{1AA9411C-BC15-5693-366E-745B2687C1FA}" dt="2024-12-09T02:42:54.197" v="98" actId="1076"/>
        <pc:sldMkLst>
          <pc:docMk/>
          <pc:sldMk cId="68096202" sldId="259"/>
        </pc:sldMkLst>
        <pc:spChg chg="mod ord">
          <ac:chgData name="Samuel BLANC" userId="S::samuel.blanc@etu.univ-guyane.fr::dcf4b183-7fe2-41d9-975d-0d1123e8c4fd" providerId="AD" clId="Web-{1AA9411C-BC15-5693-366E-745B2687C1FA}" dt="2024-12-09T02:37:38.187" v="9"/>
          <ac:spMkLst>
            <pc:docMk/>
            <pc:sldMk cId="68096202" sldId="259"/>
            <ac:spMk id="2" creationId="{18E13730-EC45-5572-4BC5-97A29C488983}"/>
          </ac:spMkLst>
        </pc:spChg>
        <pc:picChg chg="mod ord">
          <ac:chgData name="Samuel BLANC" userId="S::samuel.blanc@etu.univ-guyane.fr::dcf4b183-7fe2-41d9-975d-0d1123e8c4fd" providerId="AD" clId="Web-{1AA9411C-BC15-5693-366E-745B2687C1FA}" dt="2024-12-09T02:42:54.197" v="98" actId="1076"/>
          <ac:picMkLst>
            <pc:docMk/>
            <pc:sldMk cId="68096202" sldId="259"/>
            <ac:picMk id="4" creationId="{CC67C5CF-9EE0-DC26-EB91-B2BE276D0B03}"/>
          </ac:picMkLst>
        </pc:picChg>
      </pc:sldChg>
      <pc:sldChg chg="modSp mod modClrScheme chgLayout">
        <pc:chgData name="Samuel BLANC" userId="S::samuel.blanc@etu.univ-guyane.fr::dcf4b183-7fe2-41d9-975d-0d1123e8c4fd" providerId="AD" clId="Web-{1AA9411C-BC15-5693-366E-745B2687C1FA}" dt="2024-12-09T02:39:32.066" v="76" actId="20577"/>
        <pc:sldMkLst>
          <pc:docMk/>
          <pc:sldMk cId="4179726690" sldId="260"/>
        </pc:sldMkLst>
        <pc:spChg chg="mod ord">
          <ac:chgData name="Samuel BLANC" userId="S::samuel.blanc@etu.univ-guyane.fr::dcf4b183-7fe2-41d9-975d-0d1123e8c4fd" providerId="AD" clId="Web-{1AA9411C-BC15-5693-366E-745B2687C1FA}" dt="2024-12-09T02:37:38.187" v="9"/>
          <ac:spMkLst>
            <pc:docMk/>
            <pc:sldMk cId="4179726690" sldId="260"/>
            <ac:spMk id="2" creationId="{C78187B8-0B45-EF02-10BC-EB9C75ACC36A}"/>
          </ac:spMkLst>
        </pc:spChg>
        <pc:spChg chg="mod ord">
          <ac:chgData name="Samuel BLANC" userId="S::samuel.blanc@etu.univ-guyane.fr::dcf4b183-7fe2-41d9-975d-0d1123e8c4fd" providerId="AD" clId="Web-{1AA9411C-BC15-5693-366E-745B2687C1FA}" dt="2024-12-09T02:39:32.066" v="76" actId="20577"/>
          <ac:spMkLst>
            <pc:docMk/>
            <pc:sldMk cId="4179726690" sldId="260"/>
            <ac:spMk id="3" creationId="{F0F9E092-36F7-AF32-79E3-193E8332ADAD}"/>
          </ac:spMkLst>
        </pc:spChg>
      </pc:sldChg>
      <pc:sldChg chg="modSp mod modClrScheme chgLayout">
        <pc:chgData name="Samuel BLANC" userId="S::samuel.blanc@etu.univ-guyane.fr::dcf4b183-7fe2-41d9-975d-0d1123e8c4fd" providerId="AD" clId="Web-{1AA9411C-BC15-5693-366E-745B2687C1FA}" dt="2024-12-09T02:40:03.426" v="85" actId="20577"/>
        <pc:sldMkLst>
          <pc:docMk/>
          <pc:sldMk cId="2802542017" sldId="261"/>
        </pc:sldMkLst>
        <pc:spChg chg="mod ord">
          <ac:chgData name="Samuel BLANC" userId="S::samuel.blanc@etu.univ-guyane.fr::dcf4b183-7fe2-41d9-975d-0d1123e8c4fd" providerId="AD" clId="Web-{1AA9411C-BC15-5693-366E-745B2687C1FA}" dt="2024-12-09T02:39:44.878" v="78" actId="20577"/>
          <ac:spMkLst>
            <pc:docMk/>
            <pc:sldMk cId="2802542017" sldId="261"/>
            <ac:spMk id="2" creationId="{5869A2ED-0C7F-D0CE-54D3-C568E7FC7C8B}"/>
          </ac:spMkLst>
        </pc:spChg>
        <pc:spChg chg="mod ord">
          <ac:chgData name="Samuel BLANC" userId="S::samuel.blanc@etu.univ-guyane.fr::dcf4b183-7fe2-41d9-975d-0d1123e8c4fd" providerId="AD" clId="Web-{1AA9411C-BC15-5693-366E-745B2687C1FA}" dt="2024-12-09T02:40:03.426" v="85" actId="20577"/>
          <ac:spMkLst>
            <pc:docMk/>
            <pc:sldMk cId="2802542017" sldId="261"/>
            <ac:spMk id="3" creationId="{20758A7B-679D-F672-9097-90647F2E1FDC}"/>
          </ac:spMkLst>
        </pc:spChg>
      </pc:sldChg>
      <pc:sldChg chg="delSp modSp mod setBg modClrScheme delDesignElem chgLayout">
        <pc:chgData name="Samuel BLANC" userId="S::samuel.blanc@etu.univ-guyane.fr::dcf4b183-7fe2-41d9-975d-0d1123e8c4fd" providerId="AD" clId="Web-{1AA9411C-BC15-5693-366E-745B2687C1FA}" dt="2024-12-09T02:41:30.648" v="93" actId="20577"/>
        <pc:sldMkLst>
          <pc:docMk/>
          <pc:sldMk cId="1400393618" sldId="262"/>
        </pc:sldMkLst>
        <pc:spChg chg="mod ord">
          <ac:chgData name="Samuel BLANC" userId="S::samuel.blanc@etu.univ-guyane.fr::dcf4b183-7fe2-41d9-975d-0d1123e8c4fd" providerId="AD" clId="Web-{1AA9411C-BC15-5693-366E-745B2687C1FA}" dt="2024-12-09T02:41:30.648" v="93" actId="20577"/>
          <ac:spMkLst>
            <pc:docMk/>
            <pc:sldMk cId="1400393618" sldId="262"/>
            <ac:spMk id="2" creationId="{C5F335DC-A605-A4CC-0E46-08958F5C95B1}"/>
          </ac:spMkLst>
        </pc:spChg>
        <pc:spChg chg="mod ord">
          <ac:chgData name="Samuel BLANC" userId="S::samuel.blanc@etu.univ-guyane.fr::dcf4b183-7fe2-41d9-975d-0d1123e8c4fd" providerId="AD" clId="Web-{1AA9411C-BC15-5693-366E-745B2687C1FA}" dt="2024-12-09T02:41:18.382" v="91"/>
          <ac:spMkLst>
            <pc:docMk/>
            <pc:sldMk cId="1400393618" sldId="262"/>
            <ac:spMk id="3" creationId="{0FD075E9-1FA6-275F-BF7D-F723B93CDBE5}"/>
          </ac:spMkLst>
        </pc:spChg>
        <pc:spChg chg="del">
          <ac:chgData name="Samuel BLANC" userId="S::samuel.blanc@etu.univ-guyane.fr::dcf4b183-7fe2-41d9-975d-0d1123e8c4fd" providerId="AD" clId="Web-{1AA9411C-BC15-5693-366E-745B2687C1FA}" dt="2024-12-09T02:36:30.388" v="0"/>
          <ac:spMkLst>
            <pc:docMk/>
            <pc:sldMk cId="1400393618" sldId="262"/>
            <ac:spMk id="9" creationId="{9F7D5CDA-D291-4307-BF55-1381FED29634}"/>
          </ac:spMkLst>
        </pc:spChg>
        <pc:picChg chg="mod">
          <ac:chgData name="Samuel BLANC" userId="S::samuel.blanc@etu.univ-guyane.fr::dcf4b183-7fe2-41d9-975d-0d1123e8c4fd" providerId="AD" clId="Web-{1AA9411C-BC15-5693-366E-745B2687C1FA}" dt="2024-12-09T02:41:18.382" v="91"/>
          <ac:picMkLst>
            <pc:docMk/>
            <pc:sldMk cId="1400393618" sldId="262"/>
            <ac:picMk id="4" creationId="{F8C93BD8-4679-D3B6-52F6-A8377CB00900}"/>
          </ac:picMkLst>
        </pc:picChg>
      </pc:sldChg>
      <pc:sldChg chg="delSp modSp mod modClrScheme delDesignElem chgLayout">
        <pc:chgData name="Samuel BLANC" userId="S::samuel.blanc@etu.univ-guyane.fr::dcf4b183-7fe2-41d9-975d-0d1123e8c4fd" providerId="AD" clId="Web-{1AA9411C-BC15-5693-366E-745B2687C1FA}" dt="2024-12-09T02:40:51.006" v="90" actId="14100"/>
        <pc:sldMkLst>
          <pc:docMk/>
          <pc:sldMk cId="729835117" sldId="263"/>
        </pc:sldMkLst>
        <pc:spChg chg="mod ord">
          <ac:chgData name="Samuel BLANC" userId="S::samuel.blanc@etu.univ-guyane.fr::dcf4b183-7fe2-41d9-975d-0d1123e8c4fd" providerId="AD" clId="Web-{1AA9411C-BC15-5693-366E-745B2687C1FA}" dt="2024-12-09T02:37:38.187" v="9"/>
          <ac:spMkLst>
            <pc:docMk/>
            <pc:sldMk cId="729835117" sldId="263"/>
            <ac:spMk id="2" creationId="{CFEBFC48-ECB2-C6DB-8DD2-666CFB07B98F}"/>
          </ac:spMkLst>
        </pc:spChg>
        <pc:spChg chg="mod ord">
          <ac:chgData name="Samuel BLANC" userId="S::samuel.blanc@etu.univ-guyane.fr::dcf4b183-7fe2-41d9-975d-0d1123e8c4fd" providerId="AD" clId="Web-{1AA9411C-BC15-5693-366E-745B2687C1FA}" dt="2024-12-09T02:37:38.187" v="9"/>
          <ac:spMkLst>
            <pc:docMk/>
            <pc:sldMk cId="729835117" sldId="263"/>
            <ac:spMk id="3" creationId="{92C32587-713A-850A-A64F-C2B8A59CF55B}"/>
          </ac:spMkLst>
        </pc:spChg>
        <pc:spChg chg="del">
          <ac:chgData name="Samuel BLANC" userId="S::samuel.blanc@etu.univ-guyane.fr::dcf4b183-7fe2-41d9-975d-0d1123e8c4fd" providerId="AD" clId="Web-{1AA9411C-BC15-5693-366E-745B2687C1FA}" dt="2024-12-09T02:36:30.388" v="0"/>
          <ac:spMkLst>
            <pc:docMk/>
            <pc:sldMk cId="729835117" sldId="263"/>
            <ac:spMk id="29" creationId="{38468727-63BE-4191-B4A6-C30C82C0E986}"/>
          </ac:spMkLst>
        </pc:spChg>
        <pc:spChg chg="del">
          <ac:chgData name="Samuel BLANC" userId="S::samuel.blanc@etu.univ-guyane.fr::dcf4b183-7fe2-41d9-975d-0d1123e8c4fd" providerId="AD" clId="Web-{1AA9411C-BC15-5693-366E-745B2687C1FA}" dt="2024-12-09T02:36:30.388" v="0"/>
          <ac:spMkLst>
            <pc:docMk/>
            <pc:sldMk cId="729835117" sldId="263"/>
            <ac:spMk id="30" creationId="{9D355BB6-1BB8-4828-B246-CFB31742D7B8}"/>
          </ac:spMkLst>
        </pc:spChg>
        <pc:spChg chg="del">
          <ac:chgData name="Samuel BLANC" userId="S::samuel.blanc@etu.univ-guyane.fr::dcf4b183-7fe2-41d9-975d-0d1123e8c4fd" providerId="AD" clId="Web-{1AA9411C-BC15-5693-366E-745B2687C1FA}" dt="2024-12-09T02:36:30.388" v="0"/>
          <ac:spMkLst>
            <pc:docMk/>
            <pc:sldMk cId="729835117" sldId="263"/>
            <ac:spMk id="31" creationId="{CA52A9B9-B2B3-46F0-9D53-0EFF9905BF8F}"/>
          </ac:spMkLst>
        </pc:spChg>
        <pc:picChg chg="mod">
          <ac:chgData name="Samuel BLANC" userId="S::samuel.blanc@etu.univ-guyane.fr::dcf4b183-7fe2-41d9-975d-0d1123e8c4fd" providerId="AD" clId="Web-{1AA9411C-BC15-5693-366E-745B2687C1FA}" dt="2024-12-09T02:40:26.661" v="87" actId="14100"/>
          <ac:picMkLst>
            <pc:docMk/>
            <pc:sldMk cId="729835117" sldId="263"/>
            <ac:picMk id="5" creationId="{48CC94C3-C076-1076-4F8F-980BFEE6411F}"/>
          </ac:picMkLst>
        </pc:picChg>
        <pc:picChg chg="mod">
          <ac:chgData name="Samuel BLANC" userId="S::samuel.blanc@etu.univ-guyane.fr::dcf4b183-7fe2-41d9-975d-0d1123e8c4fd" providerId="AD" clId="Web-{1AA9411C-BC15-5693-366E-745B2687C1FA}" dt="2024-12-09T02:40:51.006" v="90" actId="14100"/>
          <ac:picMkLst>
            <pc:docMk/>
            <pc:sldMk cId="729835117" sldId="263"/>
            <ac:picMk id="7" creationId="{933AA774-6C59-7D3A-CE91-9A0CBC1A92C8}"/>
          </ac:picMkLst>
        </pc:picChg>
      </pc:sldChg>
      <pc:sldMasterChg chg="del delSldLayout">
        <pc:chgData name="Samuel BLANC" userId="S::samuel.blanc@etu.univ-guyane.fr::dcf4b183-7fe2-41d9-975d-0d1123e8c4fd" providerId="AD" clId="Web-{1AA9411C-BC15-5693-366E-745B2687C1FA}" dt="2024-12-09T02:36:30.388" v="0"/>
        <pc:sldMasterMkLst>
          <pc:docMk/>
          <pc:sldMasterMk cId="3071127875" sldId="2147483648"/>
        </pc:sldMasterMkLst>
        <pc:sldLayoutChg chg="del">
          <pc:chgData name="Samuel BLANC" userId="S::samuel.blanc@etu.univ-guyane.fr::dcf4b183-7fe2-41d9-975d-0d1123e8c4fd" providerId="AD" clId="Web-{1AA9411C-BC15-5693-366E-745B2687C1FA}" dt="2024-12-09T02:36:30.388" v="0"/>
          <pc:sldLayoutMkLst>
            <pc:docMk/>
            <pc:sldMasterMk cId="3071127875" sldId="2147483648"/>
            <pc:sldLayoutMk cId="3310491181" sldId="2147483649"/>
          </pc:sldLayoutMkLst>
        </pc:sldLayoutChg>
        <pc:sldLayoutChg chg="del">
          <pc:chgData name="Samuel BLANC" userId="S::samuel.blanc@etu.univ-guyane.fr::dcf4b183-7fe2-41d9-975d-0d1123e8c4fd" providerId="AD" clId="Web-{1AA9411C-BC15-5693-366E-745B2687C1FA}" dt="2024-12-09T02:36:30.388" v="0"/>
          <pc:sldLayoutMkLst>
            <pc:docMk/>
            <pc:sldMasterMk cId="3071127875" sldId="2147483648"/>
            <pc:sldLayoutMk cId="3841795644" sldId="2147483650"/>
          </pc:sldLayoutMkLst>
        </pc:sldLayoutChg>
        <pc:sldLayoutChg chg="del">
          <pc:chgData name="Samuel BLANC" userId="S::samuel.blanc@etu.univ-guyane.fr::dcf4b183-7fe2-41d9-975d-0d1123e8c4fd" providerId="AD" clId="Web-{1AA9411C-BC15-5693-366E-745B2687C1FA}" dt="2024-12-09T02:36:30.388" v="0"/>
          <pc:sldLayoutMkLst>
            <pc:docMk/>
            <pc:sldMasterMk cId="3071127875" sldId="2147483648"/>
            <pc:sldLayoutMk cId="3466923455" sldId="2147483651"/>
          </pc:sldLayoutMkLst>
        </pc:sldLayoutChg>
        <pc:sldLayoutChg chg="del">
          <pc:chgData name="Samuel BLANC" userId="S::samuel.blanc@etu.univ-guyane.fr::dcf4b183-7fe2-41d9-975d-0d1123e8c4fd" providerId="AD" clId="Web-{1AA9411C-BC15-5693-366E-745B2687C1FA}" dt="2024-12-09T02:36:30.388" v="0"/>
          <pc:sldLayoutMkLst>
            <pc:docMk/>
            <pc:sldMasterMk cId="3071127875" sldId="2147483648"/>
            <pc:sldLayoutMk cId="3747632232" sldId="2147483652"/>
          </pc:sldLayoutMkLst>
        </pc:sldLayoutChg>
        <pc:sldLayoutChg chg="del">
          <pc:chgData name="Samuel BLANC" userId="S::samuel.blanc@etu.univ-guyane.fr::dcf4b183-7fe2-41d9-975d-0d1123e8c4fd" providerId="AD" clId="Web-{1AA9411C-BC15-5693-366E-745B2687C1FA}" dt="2024-12-09T02:36:30.388" v="0"/>
          <pc:sldLayoutMkLst>
            <pc:docMk/>
            <pc:sldMasterMk cId="3071127875" sldId="2147483648"/>
            <pc:sldLayoutMk cId="2611866596" sldId="2147483653"/>
          </pc:sldLayoutMkLst>
        </pc:sldLayoutChg>
        <pc:sldLayoutChg chg="del">
          <pc:chgData name="Samuel BLANC" userId="S::samuel.blanc@etu.univ-guyane.fr::dcf4b183-7fe2-41d9-975d-0d1123e8c4fd" providerId="AD" clId="Web-{1AA9411C-BC15-5693-366E-745B2687C1FA}" dt="2024-12-09T02:36:30.388" v="0"/>
          <pc:sldLayoutMkLst>
            <pc:docMk/>
            <pc:sldMasterMk cId="3071127875" sldId="2147483648"/>
            <pc:sldLayoutMk cId="3395854097" sldId="2147483654"/>
          </pc:sldLayoutMkLst>
        </pc:sldLayoutChg>
        <pc:sldLayoutChg chg="del">
          <pc:chgData name="Samuel BLANC" userId="S::samuel.blanc@etu.univ-guyane.fr::dcf4b183-7fe2-41d9-975d-0d1123e8c4fd" providerId="AD" clId="Web-{1AA9411C-BC15-5693-366E-745B2687C1FA}" dt="2024-12-09T02:36:30.388" v="0"/>
          <pc:sldLayoutMkLst>
            <pc:docMk/>
            <pc:sldMasterMk cId="3071127875" sldId="2147483648"/>
            <pc:sldLayoutMk cId="4040201302" sldId="2147483655"/>
          </pc:sldLayoutMkLst>
        </pc:sldLayoutChg>
        <pc:sldLayoutChg chg="del">
          <pc:chgData name="Samuel BLANC" userId="S::samuel.blanc@etu.univ-guyane.fr::dcf4b183-7fe2-41d9-975d-0d1123e8c4fd" providerId="AD" clId="Web-{1AA9411C-BC15-5693-366E-745B2687C1FA}" dt="2024-12-09T02:36:30.388" v="0"/>
          <pc:sldLayoutMkLst>
            <pc:docMk/>
            <pc:sldMasterMk cId="3071127875" sldId="2147483648"/>
            <pc:sldLayoutMk cId="2706407263" sldId="2147483656"/>
          </pc:sldLayoutMkLst>
        </pc:sldLayoutChg>
        <pc:sldLayoutChg chg="del">
          <pc:chgData name="Samuel BLANC" userId="S::samuel.blanc@etu.univ-guyane.fr::dcf4b183-7fe2-41d9-975d-0d1123e8c4fd" providerId="AD" clId="Web-{1AA9411C-BC15-5693-366E-745B2687C1FA}" dt="2024-12-09T02:36:30.388" v="0"/>
          <pc:sldLayoutMkLst>
            <pc:docMk/>
            <pc:sldMasterMk cId="3071127875" sldId="2147483648"/>
            <pc:sldLayoutMk cId="1610903340" sldId="2147483657"/>
          </pc:sldLayoutMkLst>
        </pc:sldLayoutChg>
        <pc:sldLayoutChg chg="del">
          <pc:chgData name="Samuel BLANC" userId="S::samuel.blanc@etu.univ-guyane.fr::dcf4b183-7fe2-41d9-975d-0d1123e8c4fd" providerId="AD" clId="Web-{1AA9411C-BC15-5693-366E-745B2687C1FA}" dt="2024-12-09T02:36:30.388" v="0"/>
          <pc:sldLayoutMkLst>
            <pc:docMk/>
            <pc:sldMasterMk cId="3071127875" sldId="2147483648"/>
            <pc:sldLayoutMk cId="4172787210" sldId="2147483658"/>
          </pc:sldLayoutMkLst>
        </pc:sldLayoutChg>
        <pc:sldLayoutChg chg="del">
          <pc:chgData name="Samuel BLANC" userId="S::samuel.blanc@etu.univ-guyane.fr::dcf4b183-7fe2-41d9-975d-0d1123e8c4fd" providerId="AD" clId="Web-{1AA9411C-BC15-5693-366E-745B2687C1FA}" dt="2024-12-09T02:36:30.388" v="0"/>
          <pc:sldLayoutMkLst>
            <pc:docMk/>
            <pc:sldMasterMk cId="3071127875" sldId="2147483648"/>
            <pc:sldLayoutMk cId="1902177510" sldId="2147483659"/>
          </pc:sldLayoutMkLst>
        </pc:sldLayoutChg>
      </pc:sldMasterChg>
      <pc:sldMasterChg chg="add del addSldLayout delSldLayout modSldLayout">
        <pc:chgData name="Samuel BLANC" userId="S::samuel.blanc@etu.univ-guyane.fr::dcf4b183-7fe2-41d9-975d-0d1123e8c4fd" providerId="AD" clId="Web-{1AA9411C-BC15-5693-366E-745B2687C1FA}" dt="2024-12-09T02:36:36.294" v="1"/>
        <pc:sldMasterMkLst>
          <pc:docMk/>
          <pc:sldMasterMk cId="2302200576" sldId="2147483660"/>
        </pc:sldMasterMkLst>
        <pc:sldLayoutChg chg="add del mod replId">
          <pc:chgData name="Samuel BLANC" userId="S::samuel.blanc@etu.univ-guyane.fr::dcf4b183-7fe2-41d9-975d-0d1123e8c4fd" providerId="AD" clId="Web-{1AA9411C-BC15-5693-366E-745B2687C1FA}" dt="2024-12-09T02:36:36.294" v="1"/>
          <pc:sldLayoutMkLst>
            <pc:docMk/>
            <pc:sldMasterMk cId="2302200576" sldId="2147483660"/>
            <pc:sldLayoutMk cId="3037199785" sldId="2147483661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6:36.294" v="1"/>
          <pc:sldLayoutMkLst>
            <pc:docMk/>
            <pc:sldMasterMk cId="2302200576" sldId="2147483660"/>
            <pc:sldLayoutMk cId="3330643639" sldId="2147483662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6:36.294" v="1"/>
          <pc:sldLayoutMkLst>
            <pc:docMk/>
            <pc:sldMasterMk cId="2302200576" sldId="2147483660"/>
            <pc:sldLayoutMk cId="1147481634" sldId="2147483663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6:36.294" v="1"/>
          <pc:sldLayoutMkLst>
            <pc:docMk/>
            <pc:sldMasterMk cId="2302200576" sldId="2147483660"/>
            <pc:sldLayoutMk cId="1860634524" sldId="2147483664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6:36.294" v="1"/>
          <pc:sldLayoutMkLst>
            <pc:docMk/>
            <pc:sldMasterMk cId="2302200576" sldId="2147483660"/>
            <pc:sldLayoutMk cId="3667007360" sldId="2147483665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6:36.294" v="1"/>
          <pc:sldLayoutMkLst>
            <pc:docMk/>
            <pc:sldMasterMk cId="2302200576" sldId="2147483660"/>
            <pc:sldLayoutMk cId="1310123964" sldId="2147483666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6:36.294" v="1"/>
          <pc:sldLayoutMkLst>
            <pc:docMk/>
            <pc:sldMasterMk cId="2302200576" sldId="2147483660"/>
            <pc:sldLayoutMk cId="1038226365" sldId="2147483667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6:36.294" v="1"/>
          <pc:sldLayoutMkLst>
            <pc:docMk/>
            <pc:sldMasterMk cId="2302200576" sldId="2147483660"/>
            <pc:sldLayoutMk cId="1686007721" sldId="2147483668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6:36.294" v="1"/>
          <pc:sldLayoutMkLst>
            <pc:docMk/>
            <pc:sldMasterMk cId="2302200576" sldId="2147483660"/>
            <pc:sldLayoutMk cId="2938963893" sldId="2147483669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6:36.294" v="1"/>
          <pc:sldLayoutMkLst>
            <pc:docMk/>
            <pc:sldMasterMk cId="2302200576" sldId="2147483660"/>
            <pc:sldLayoutMk cId="2726439347" sldId="2147483670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6:36.294" v="1"/>
          <pc:sldLayoutMkLst>
            <pc:docMk/>
            <pc:sldMasterMk cId="2302200576" sldId="2147483660"/>
            <pc:sldLayoutMk cId="4255313027" sldId="2147483671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6:36.294" v="1"/>
          <pc:sldLayoutMkLst>
            <pc:docMk/>
            <pc:sldMasterMk cId="2302200576" sldId="2147483660"/>
            <pc:sldLayoutMk cId="795354118" sldId="2147483672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6:36.294" v="1"/>
          <pc:sldLayoutMkLst>
            <pc:docMk/>
            <pc:sldMasterMk cId="2302200576" sldId="2147483660"/>
            <pc:sldLayoutMk cId="544100541" sldId="2147483673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6:36.294" v="1"/>
          <pc:sldLayoutMkLst>
            <pc:docMk/>
            <pc:sldMasterMk cId="2302200576" sldId="2147483660"/>
            <pc:sldLayoutMk cId="2540892048" sldId="2147483674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6:36.294" v="1"/>
          <pc:sldLayoutMkLst>
            <pc:docMk/>
            <pc:sldMasterMk cId="2302200576" sldId="2147483660"/>
            <pc:sldLayoutMk cId="2428589976" sldId="2147483675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6:36.294" v="1"/>
          <pc:sldLayoutMkLst>
            <pc:docMk/>
            <pc:sldMasterMk cId="2302200576" sldId="2147483660"/>
            <pc:sldLayoutMk cId="4049745309" sldId="2147483676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6:36.294" v="1"/>
          <pc:sldLayoutMkLst>
            <pc:docMk/>
            <pc:sldMasterMk cId="2302200576" sldId="2147483660"/>
            <pc:sldLayoutMk cId="760536461" sldId="2147483677"/>
          </pc:sldLayoutMkLst>
        </pc:sldLayoutChg>
      </pc:sldMasterChg>
      <pc:sldMasterChg chg="add del addSldLayout delSldLayout modSldLayout">
        <pc:chgData name="Samuel BLANC" userId="S::samuel.blanc@etu.univ-guyane.fr::dcf4b183-7fe2-41d9-975d-0d1123e8c4fd" providerId="AD" clId="Web-{1AA9411C-BC15-5693-366E-745B2687C1FA}" dt="2024-12-09T02:36:45.966" v="2"/>
        <pc:sldMasterMkLst>
          <pc:docMk/>
          <pc:sldMasterMk cId="1575338975" sldId="2147483678"/>
        </pc:sldMasterMkLst>
        <pc:sldLayoutChg chg="add del mod replId">
          <pc:chgData name="Samuel BLANC" userId="S::samuel.blanc@etu.univ-guyane.fr::dcf4b183-7fe2-41d9-975d-0d1123e8c4fd" providerId="AD" clId="Web-{1AA9411C-BC15-5693-366E-745B2687C1FA}" dt="2024-12-09T02:36:45.966" v="2"/>
          <pc:sldLayoutMkLst>
            <pc:docMk/>
            <pc:sldMasterMk cId="1575338975" sldId="2147483678"/>
            <pc:sldLayoutMk cId="3656619369" sldId="2147483679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6:45.966" v="2"/>
          <pc:sldLayoutMkLst>
            <pc:docMk/>
            <pc:sldMasterMk cId="1575338975" sldId="2147483678"/>
            <pc:sldLayoutMk cId="891245386" sldId="2147483680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6:45.966" v="2"/>
          <pc:sldLayoutMkLst>
            <pc:docMk/>
            <pc:sldMasterMk cId="1575338975" sldId="2147483678"/>
            <pc:sldLayoutMk cId="3193125642" sldId="2147483681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6:45.966" v="2"/>
          <pc:sldLayoutMkLst>
            <pc:docMk/>
            <pc:sldMasterMk cId="1575338975" sldId="2147483678"/>
            <pc:sldLayoutMk cId="1605264038" sldId="2147483682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6:45.966" v="2"/>
          <pc:sldLayoutMkLst>
            <pc:docMk/>
            <pc:sldMasterMk cId="1575338975" sldId="2147483678"/>
            <pc:sldLayoutMk cId="3692692187" sldId="2147483683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6:45.966" v="2"/>
          <pc:sldLayoutMkLst>
            <pc:docMk/>
            <pc:sldMasterMk cId="1575338975" sldId="2147483678"/>
            <pc:sldLayoutMk cId="1185915103" sldId="2147483684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6:45.966" v="2"/>
          <pc:sldLayoutMkLst>
            <pc:docMk/>
            <pc:sldMasterMk cId="1575338975" sldId="2147483678"/>
            <pc:sldLayoutMk cId="3814759985" sldId="2147483685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6:45.966" v="2"/>
          <pc:sldLayoutMkLst>
            <pc:docMk/>
            <pc:sldMasterMk cId="1575338975" sldId="2147483678"/>
            <pc:sldLayoutMk cId="2250751350" sldId="2147483686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6:45.966" v="2"/>
          <pc:sldLayoutMkLst>
            <pc:docMk/>
            <pc:sldMasterMk cId="1575338975" sldId="2147483678"/>
            <pc:sldLayoutMk cId="1862438856" sldId="2147483687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6:45.966" v="2"/>
          <pc:sldLayoutMkLst>
            <pc:docMk/>
            <pc:sldMasterMk cId="1575338975" sldId="2147483678"/>
            <pc:sldLayoutMk cId="919059463" sldId="2147483688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6:45.966" v="2"/>
          <pc:sldLayoutMkLst>
            <pc:docMk/>
            <pc:sldMasterMk cId="1575338975" sldId="2147483678"/>
            <pc:sldLayoutMk cId="208974052" sldId="2147483689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6:45.966" v="2"/>
          <pc:sldLayoutMkLst>
            <pc:docMk/>
            <pc:sldMasterMk cId="1575338975" sldId="2147483678"/>
            <pc:sldLayoutMk cId="3577823068" sldId="2147483690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6:45.966" v="2"/>
          <pc:sldLayoutMkLst>
            <pc:docMk/>
            <pc:sldMasterMk cId="1575338975" sldId="2147483678"/>
            <pc:sldLayoutMk cId="3186752927" sldId="2147483691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6:45.966" v="2"/>
          <pc:sldLayoutMkLst>
            <pc:docMk/>
            <pc:sldMasterMk cId="1575338975" sldId="2147483678"/>
            <pc:sldLayoutMk cId="2739348777" sldId="2147483692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6:45.966" v="2"/>
          <pc:sldLayoutMkLst>
            <pc:docMk/>
            <pc:sldMasterMk cId="1575338975" sldId="2147483678"/>
            <pc:sldLayoutMk cId="3141649323" sldId="2147483693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6:45.966" v="2"/>
          <pc:sldLayoutMkLst>
            <pc:docMk/>
            <pc:sldMasterMk cId="1575338975" sldId="2147483678"/>
            <pc:sldLayoutMk cId="612668486" sldId="2147483694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6:45.966" v="2"/>
          <pc:sldLayoutMkLst>
            <pc:docMk/>
            <pc:sldMasterMk cId="1575338975" sldId="2147483678"/>
            <pc:sldLayoutMk cId="2249982155" sldId="2147483695"/>
          </pc:sldLayoutMkLst>
        </pc:sldLayoutChg>
      </pc:sldMasterChg>
      <pc:sldMasterChg chg="add del addSldLayout delSldLayout modSldLayout">
        <pc:chgData name="Samuel BLANC" userId="S::samuel.blanc@etu.univ-guyane.fr::dcf4b183-7fe2-41d9-975d-0d1123e8c4fd" providerId="AD" clId="Web-{1AA9411C-BC15-5693-366E-745B2687C1FA}" dt="2024-12-09T02:36:56.717" v="3"/>
        <pc:sldMasterMkLst>
          <pc:docMk/>
          <pc:sldMasterMk cId="139687972" sldId="2147483696"/>
        </pc:sldMasterMkLst>
        <pc:sldLayoutChg chg="add del mod replId">
          <pc:chgData name="Samuel BLANC" userId="S::samuel.blanc@etu.univ-guyane.fr::dcf4b183-7fe2-41d9-975d-0d1123e8c4fd" providerId="AD" clId="Web-{1AA9411C-BC15-5693-366E-745B2687C1FA}" dt="2024-12-09T02:36:56.717" v="3"/>
          <pc:sldLayoutMkLst>
            <pc:docMk/>
            <pc:sldMasterMk cId="139687972" sldId="2147483696"/>
            <pc:sldLayoutMk cId="940494640" sldId="2147483697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6:56.717" v="3"/>
          <pc:sldLayoutMkLst>
            <pc:docMk/>
            <pc:sldMasterMk cId="139687972" sldId="2147483696"/>
            <pc:sldLayoutMk cId="2222471099" sldId="2147483698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6:56.717" v="3"/>
          <pc:sldLayoutMkLst>
            <pc:docMk/>
            <pc:sldMasterMk cId="139687972" sldId="2147483696"/>
            <pc:sldLayoutMk cId="2216406236" sldId="2147483699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6:56.717" v="3"/>
          <pc:sldLayoutMkLst>
            <pc:docMk/>
            <pc:sldMasterMk cId="139687972" sldId="2147483696"/>
            <pc:sldLayoutMk cId="2652288552" sldId="2147483700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6:56.717" v="3"/>
          <pc:sldLayoutMkLst>
            <pc:docMk/>
            <pc:sldMasterMk cId="139687972" sldId="2147483696"/>
            <pc:sldLayoutMk cId="3211762449" sldId="2147483701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6:56.717" v="3"/>
          <pc:sldLayoutMkLst>
            <pc:docMk/>
            <pc:sldMasterMk cId="139687972" sldId="2147483696"/>
            <pc:sldLayoutMk cId="167396138" sldId="2147483702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6:56.717" v="3"/>
          <pc:sldLayoutMkLst>
            <pc:docMk/>
            <pc:sldMasterMk cId="139687972" sldId="2147483696"/>
            <pc:sldLayoutMk cId="1710671801" sldId="2147483703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6:56.717" v="3"/>
          <pc:sldLayoutMkLst>
            <pc:docMk/>
            <pc:sldMasterMk cId="139687972" sldId="2147483696"/>
            <pc:sldLayoutMk cId="4196653719" sldId="2147483704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6:56.717" v="3"/>
          <pc:sldLayoutMkLst>
            <pc:docMk/>
            <pc:sldMasterMk cId="139687972" sldId="2147483696"/>
            <pc:sldLayoutMk cId="1713468524" sldId="2147483705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6:56.717" v="3"/>
          <pc:sldLayoutMkLst>
            <pc:docMk/>
            <pc:sldMasterMk cId="139687972" sldId="2147483696"/>
            <pc:sldLayoutMk cId="2156941709" sldId="2147483706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6:56.717" v="3"/>
          <pc:sldLayoutMkLst>
            <pc:docMk/>
            <pc:sldMasterMk cId="139687972" sldId="2147483696"/>
            <pc:sldLayoutMk cId="383171912" sldId="2147483707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6:56.717" v="3"/>
          <pc:sldLayoutMkLst>
            <pc:docMk/>
            <pc:sldMasterMk cId="139687972" sldId="2147483696"/>
            <pc:sldLayoutMk cId="1550200405" sldId="2147483708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6:56.717" v="3"/>
          <pc:sldLayoutMkLst>
            <pc:docMk/>
            <pc:sldMasterMk cId="139687972" sldId="2147483696"/>
            <pc:sldLayoutMk cId="4139104526" sldId="2147483709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6:56.717" v="3"/>
          <pc:sldLayoutMkLst>
            <pc:docMk/>
            <pc:sldMasterMk cId="139687972" sldId="2147483696"/>
            <pc:sldLayoutMk cId="2587647803" sldId="2147483710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6:56.717" v="3"/>
          <pc:sldLayoutMkLst>
            <pc:docMk/>
            <pc:sldMasterMk cId="139687972" sldId="2147483696"/>
            <pc:sldLayoutMk cId="3876118762" sldId="2147483711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6:56.717" v="3"/>
          <pc:sldLayoutMkLst>
            <pc:docMk/>
            <pc:sldMasterMk cId="139687972" sldId="2147483696"/>
            <pc:sldLayoutMk cId="914424396" sldId="2147483712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6:56.717" v="3"/>
          <pc:sldLayoutMkLst>
            <pc:docMk/>
            <pc:sldMasterMk cId="139687972" sldId="2147483696"/>
            <pc:sldLayoutMk cId="300863761" sldId="2147483713"/>
          </pc:sldLayoutMkLst>
        </pc:sldLayoutChg>
      </pc:sldMasterChg>
      <pc:sldMasterChg chg="add del addSldLayout delSldLayout modSldLayout">
        <pc:chgData name="Samuel BLANC" userId="S::samuel.blanc@etu.univ-guyane.fr::dcf4b183-7fe2-41d9-975d-0d1123e8c4fd" providerId="AD" clId="Web-{1AA9411C-BC15-5693-366E-745B2687C1FA}" dt="2024-12-09T02:37:07.295" v="4"/>
        <pc:sldMasterMkLst>
          <pc:docMk/>
          <pc:sldMasterMk cId="4050536488" sldId="2147483714"/>
        </pc:sldMasterMkLst>
        <pc:sldLayoutChg chg="add del mod replId">
          <pc:chgData name="Samuel BLANC" userId="S::samuel.blanc@etu.univ-guyane.fr::dcf4b183-7fe2-41d9-975d-0d1123e8c4fd" providerId="AD" clId="Web-{1AA9411C-BC15-5693-366E-745B2687C1FA}" dt="2024-12-09T02:37:07.295" v="4"/>
          <pc:sldLayoutMkLst>
            <pc:docMk/>
            <pc:sldMasterMk cId="4050536488" sldId="2147483714"/>
            <pc:sldLayoutMk cId="2344854473" sldId="2147483715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07.295" v="4"/>
          <pc:sldLayoutMkLst>
            <pc:docMk/>
            <pc:sldMasterMk cId="4050536488" sldId="2147483714"/>
            <pc:sldLayoutMk cId="464529241" sldId="2147483716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07.295" v="4"/>
          <pc:sldLayoutMkLst>
            <pc:docMk/>
            <pc:sldMasterMk cId="4050536488" sldId="2147483714"/>
            <pc:sldLayoutMk cId="1558853116" sldId="2147483717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07.295" v="4"/>
          <pc:sldLayoutMkLst>
            <pc:docMk/>
            <pc:sldMasterMk cId="4050536488" sldId="2147483714"/>
            <pc:sldLayoutMk cId="343409161" sldId="2147483718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07.295" v="4"/>
          <pc:sldLayoutMkLst>
            <pc:docMk/>
            <pc:sldMasterMk cId="4050536488" sldId="2147483714"/>
            <pc:sldLayoutMk cId="1415031745" sldId="2147483719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07.295" v="4"/>
          <pc:sldLayoutMkLst>
            <pc:docMk/>
            <pc:sldMasterMk cId="4050536488" sldId="2147483714"/>
            <pc:sldLayoutMk cId="3877203540" sldId="2147483720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07.295" v="4"/>
          <pc:sldLayoutMkLst>
            <pc:docMk/>
            <pc:sldMasterMk cId="4050536488" sldId="2147483714"/>
            <pc:sldLayoutMk cId="2503372156" sldId="2147483721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07.295" v="4"/>
          <pc:sldLayoutMkLst>
            <pc:docMk/>
            <pc:sldMasterMk cId="4050536488" sldId="2147483714"/>
            <pc:sldLayoutMk cId="994750145" sldId="2147483722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07.295" v="4"/>
          <pc:sldLayoutMkLst>
            <pc:docMk/>
            <pc:sldMasterMk cId="4050536488" sldId="2147483714"/>
            <pc:sldLayoutMk cId="3044970519" sldId="2147483723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07.295" v="4"/>
          <pc:sldLayoutMkLst>
            <pc:docMk/>
            <pc:sldMasterMk cId="4050536488" sldId="2147483714"/>
            <pc:sldLayoutMk cId="1174697778" sldId="2147483724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07.295" v="4"/>
          <pc:sldLayoutMkLst>
            <pc:docMk/>
            <pc:sldMasterMk cId="4050536488" sldId="2147483714"/>
            <pc:sldLayoutMk cId="1088776536" sldId="2147483725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07.295" v="4"/>
          <pc:sldLayoutMkLst>
            <pc:docMk/>
            <pc:sldMasterMk cId="4050536488" sldId="2147483714"/>
            <pc:sldLayoutMk cId="2630085997" sldId="2147483726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07.295" v="4"/>
          <pc:sldLayoutMkLst>
            <pc:docMk/>
            <pc:sldMasterMk cId="4050536488" sldId="2147483714"/>
            <pc:sldLayoutMk cId="1688090691" sldId="2147483727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07.295" v="4"/>
          <pc:sldLayoutMkLst>
            <pc:docMk/>
            <pc:sldMasterMk cId="4050536488" sldId="2147483714"/>
            <pc:sldLayoutMk cId="1491371004" sldId="2147483728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07.295" v="4"/>
          <pc:sldLayoutMkLst>
            <pc:docMk/>
            <pc:sldMasterMk cId="4050536488" sldId="2147483714"/>
            <pc:sldLayoutMk cId="3612294087" sldId="2147483729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07.295" v="4"/>
          <pc:sldLayoutMkLst>
            <pc:docMk/>
            <pc:sldMasterMk cId="4050536488" sldId="2147483714"/>
            <pc:sldLayoutMk cId="2937897633" sldId="2147483730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07.295" v="4"/>
          <pc:sldLayoutMkLst>
            <pc:docMk/>
            <pc:sldMasterMk cId="4050536488" sldId="2147483714"/>
            <pc:sldLayoutMk cId="1649705442" sldId="2147483731"/>
          </pc:sldLayoutMkLst>
        </pc:sldLayoutChg>
      </pc:sldMasterChg>
      <pc:sldMasterChg chg="add del addSldLayout delSldLayout modSldLayout">
        <pc:chgData name="Samuel BLANC" userId="S::samuel.blanc@etu.univ-guyane.fr::dcf4b183-7fe2-41d9-975d-0d1123e8c4fd" providerId="AD" clId="Web-{1AA9411C-BC15-5693-366E-745B2687C1FA}" dt="2024-12-09T02:37:11.077" v="5"/>
        <pc:sldMasterMkLst>
          <pc:docMk/>
          <pc:sldMasterMk cId="2334050670" sldId="2147483732"/>
        </pc:sldMasterMkLst>
        <pc:sldLayoutChg chg="add del mod replId">
          <pc:chgData name="Samuel BLANC" userId="S::samuel.blanc@etu.univ-guyane.fr::dcf4b183-7fe2-41d9-975d-0d1123e8c4fd" providerId="AD" clId="Web-{1AA9411C-BC15-5693-366E-745B2687C1FA}" dt="2024-12-09T02:37:11.077" v="5"/>
          <pc:sldLayoutMkLst>
            <pc:docMk/>
            <pc:sldMasterMk cId="2334050670" sldId="2147483732"/>
            <pc:sldLayoutMk cId="2958244672" sldId="2147483733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11.077" v="5"/>
          <pc:sldLayoutMkLst>
            <pc:docMk/>
            <pc:sldMasterMk cId="2334050670" sldId="2147483732"/>
            <pc:sldLayoutMk cId="3121337934" sldId="2147483734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11.077" v="5"/>
          <pc:sldLayoutMkLst>
            <pc:docMk/>
            <pc:sldMasterMk cId="2334050670" sldId="2147483732"/>
            <pc:sldLayoutMk cId="3612499253" sldId="2147483735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11.077" v="5"/>
          <pc:sldLayoutMkLst>
            <pc:docMk/>
            <pc:sldMasterMk cId="2334050670" sldId="2147483732"/>
            <pc:sldLayoutMk cId="159513583" sldId="2147483736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11.077" v="5"/>
          <pc:sldLayoutMkLst>
            <pc:docMk/>
            <pc:sldMasterMk cId="2334050670" sldId="2147483732"/>
            <pc:sldLayoutMk cId="2751700686" sldId="2147483737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11.077" v="5"/>
          <pc:sldLayoutMkLst>
            <pc:docMk/>
            <pc:sldMasterMk cId="2334050670" sldId="2147483732"/>
            <pc:sldLayoutMk cId="2490235802" sldId="2147483738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11.077" v="5"/>
          <pc:sldLayoutMkLst>
            <pc:docMk/>
            <pc:sldMasterMk cId="2334050670" sldId="2147483732"/>
            <pc:sldLayoutMk cId="3783250602" sldId="2147483739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11.077" v="5"/>
          <pc:sldLayoutMkLst>
            <pc:docMk/>
            <pc:sldMasterMk cId="2334050670" sldId="2147483732"/>
            <pc:sldLayoutMk cId="1459741771" sldId="2147483740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11.077" v="5"/>
          <pc:sldLayoutMkLst>
            <pc:docMk/>
            <pc:sldMasterMk cId="2334050670" sldId="2147483732"/>
            <pc:sldLayoutMk cId="883874559" sldId="2147483741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11.077" v="5"/>
          <pc:sldLayoutMkLst>
            <pc:docMk/>
            <pc:sldMasterMk cId="2334050670" sldId="2147483732"/>
            <pc:sldLayoutMk cId="3120713057" sldId="2147483742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11.077" v="5"/>
          <pc:sldLayoutMkLst>
            <pc:docMk/>
            <pc:sldMasterMk cId="2334050670" sldId="2147483732"/>
            <pc:sldLayoutMk cId="2793469231" sldId="2147483743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11.077" v="5"/>
          <pc:sldLayoutMkLst>
            <pc:docMk/>
            <pc:sldMasterMk cId="2334050670" sldId="2147483732"/>
            <pc:sldLayoutMk cId="1367152456" sldId="2147483744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11.077" v="5"/>
          <pc:sldLayoutMkLst>
            <pc:docMk/>
            <pc:sldMasterMk cId="2334050670" sldId="2147483732"/>
            <pc:sldLayoutMk cId="609985725" sldId="2147483745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11.077" v="5"/>
          <pc:sldLayoutMkLst>
            <pc:docMk/>
            <pc:sldMasterMk cId="2334050670" sldId="2147483732"/>
            <pc:sldLayoutMk cId="2033099761" sldId="2147483746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11.077" v="5"/>
          <pc:sldLayoutMkLst>
            <pc:docMk/>
            <pc:sldMasterMk cId="2334050670" sldId="2147483732"/>
            <pc:sldLayoutMk cId="4026039025" sldId="2147483747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11.077" v="5"/>
          <pc:sldLayoutMkLst>
            <pc:docMk/>
            <pc:sldMasterMk cId="2334050670" sldId="2147483732"/>
            <pc:sldLayoutMk cId="878018992" sldId="2147483748"/>
          </pc:sldLayoutMkLst>
        </pc:sldLayoutChg>
      </pc:sldMasterChg>
      <pc:sldMasterChg chg="add del addSldLayout delSldLayout modSldLayout">
        <pc:chgData name="Samuel BLANC" userId="S::samuel.blanc@etu.univ-guyane.fr::dcf4b183-7fe2-41d9-975d-0d1123e8c4fd" providerId="AD" clId="Web-{1AA9411C-BC15-5693-366E-745B2687C1FA}" dt="2024-12-09T02:37:17.374" v="6"/>
        <pc:sldMasterMkLst>
          <pc:docMk/>
          <pc:sldMasterMk cId="837103726" sldId="2147483749"/>
        </pc:sldMasterMkLst>
        <pc:sldLayoutChg chg="add del mod replId">
          <pc:chgData name="Samuel BLANC" userId="S::samuel.blanc@etu.univ-guyane.fr::dcf4b183-7fe2-41d9-975d-0d1123e8c4fd" providerId="AD" clId="Web-{1AA9411C-BC15-5693-366E-745B2687C1FA}" dt="2024-12-09T02:37:17.374" v="6"/>
          <pc:sldLayoutMkLst>
            <pc:docMk/>
            <pc:sldMasterMk cId="837103726" sldId="2147483749"/>
            <pc:sldLayoutMk cId="1454631138" sldId="2147483750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17.374" v="6"/>
          <pc:sldLayoutMkLst>
            <pc:docMk/>
            <pc:sldMasterMk cId="837103726" sldId="2147483749"/>
            <pc:sldLayoutMk cId="1077406329" sldId="2147483751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17.374" v="6"/>
          <pc:sldLayoutMkLst>
            <pc:docMk/>
            <pc:sldMasterMk cId="837103726" sldId="2147483749"/>
            <pc:sldLayoutMk cId="3133778682" sldId="2147483752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17.374" v="6"/>
          <pc:sldLayoutMkLst>
            <pc:docMk/>
            <pc:sldMasterMk cId="837103726" sldId="2147483749"/>
            <pc:sldLayoutMk cId="4048066293" sldId="2147483753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17.374" v="6"/>
          <pc:sldLayoutMkLst>
            <pc:docMk/>
            <pc:sldMasterMk cId="837103726" sldId="2147483749"/>
            <pc:sldLayoutMk cId="3752244623" sldId="2147483754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17.374" v="6"/>
          <pc:sldLayoutMkLst>
            <pc:docMk/>
            <pc:sldMasterMk cId="837103726" sldId="2147483749"/>
            <pc:sldLayoutMk cId="933622355" sldId="2147483755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17.374" v="6"/>
          <pc:sldLayoutMkLst>
            <pc:docMk/>
            <pc:sldMasterMk cId="837103726" sldId="2147483749"/>
            <pc:sldLayoutMk cId="3403990207" sldId="2147483756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17.374" v="6"/>
          <pc:sldLayoutMkLst>
            <pc:docMk/>
            <pc:sldMasterMk cId="837103726" sldId="2147483749"/>
            <pc:sldLayoutMk cId="3101748455" sldId="2147483757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17.374" v="6"/>
          <pc:sldLayoutMkLst>
            <pc:docMk/>
            <pc:sldMasterMk cId="837103726" sldId="2147483749"/>
            <pc:sldLayoutMk cId="4214299948" sldId="2147483758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17.374" v="6"/>
          <pc:sldLayoutMkLst>
            <pc:docMk/>
            <pc:sldMasterMk cId="837103726" sldId="2147483749"/>
            <pc:sldLayoutMk cId="3228334784" sldId="2147483759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17.374" v="6"/>
          <pc:sldLayoutMkLst>
            <pc:docMk/>
            <pc:sldMasterMk cId="837103726" sldId="2147483749"/>
            <pc:sldLayoutMk cId="3625808720" sldId="2147483760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17.374" v="6"/>
          <pc:sldLayoutMkLst>
            <pc:docMk/>
            <pc:sldMasterMk cId="837103726" sldId="2147483749"/>
            <pc:sldLayoutMk cId="508103840" sldId="2147483761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17.374" v="6"/>
          <pc:sldLayoutMkLst>
            <pc:docMk/>
            <pc:sldMasterMk cId="837103726" sldId="2147483749"/>
            <pc:sldLayoutMk cId="3183010688" sldId="2147483762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17.374" v="6"/>
          <pc:sldLayoutMkLst>
            <pc:docMk/>
            <pc:sldMasterMk cId="837103726" sldId="2147483749"/>
            <pc:sldLayoutMk cId="4160356325" sldId="2147483763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17.374" v="6"/>
          <pc:sldLayoutMkLst>
            <pc:docMk/>
            <pc:sldMasterMk cId="837103726" sldId="2147483749"/>
            <pc:sldLayoutMk cId="3084390118" sldId="2147483764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17.374" v="6"/>
          <pc:sldLayoutMkLst>
            <pc:docMk/>
            <pc:sldMasterMk cId="837103726" sldId="2147483749"/>
            <pc:sldLayoutMk cId="3113785226" sldId="2147483765"/>
          </pc:sldLayoutMkLst>
        </pc:sldLayoutChg>
      </pc:sldMasterChg>
      <pc:sldMasterChg chg="add del addSldLayout delSldLayout modSldLayout">
        <pc:chgData name="Samuel BLANC" userId="S::samuel.blanc@etu.univ-guyane.fr::dcf4b183-7fe2-41d9-975d-0d1123e8c4fd" providerId="AD" clId="Web-{1AA9411C-BC15-5693-366E-745B2687C1FA}" dt="2024-12-09T02:37:26.858" v="7"/>
        <pc:sldMasterMkLst>
          <pc:docMk/>
          <pc:sldMasterMk cId="3048171208" sldId="2147483766"/>
        </pc:sldMasterMkLst>
        <pc:sldLayoutChg chg="add del mod replId">
          <pc:chgData name="Samuel BLANC" userId="S::samuel.blanc@etu.univ-guyane.fr::dcf4b183-7fe2-41d9-975d-0d1123e8c4fd" providerId="AD" clId="Web-{1AA9411C-BC15-5693-366E-745B2687C1FA}" dt="2024-12-09T02:37:26.858" v="7"/>
          <pc:sldLayoutMkLst>
            <pc:docMk/>
            <pc:sldMasterMk cId="3048171208" sldId="2147483766"/>
            <pc:sldLayoutMk cId="418394356" sldId="2147483767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26.858" v="7"/>
          <pc:sldLayoutMkLst>
            <pc:docMk/>
            <pc:sldMasterMk cId="3048171208" sldId="2147483766"/>
            <pc:sldLayoutMk cId="1362316002" sldId="2147483768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26.858" v="7"/>
          <pc:sldLayoutMkLst>
            <pc:docMk/>
            <pc:sldMasterMk cId="3048171208" sldId="2147483766"/>
            <pc:sldLayoutMk cId="1738029299" sldId="2147483769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26.858" v="7"/>
          <pc:sldLayoutMkLst>
            <pc:docMk/>
            <pc:sldMasterMk cId="3048171208" sldId="2147483766"/>
            <pc:sldLayoutMk cId="3335804230" sldId="2147483770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26.858" v="7"/>
          <pc:sldLayoutMkLst>
            <pc:docMk/>
            <pc:sldMasterMk cId="3048171208" sldId="2147483766"/>
            <pc:sldLayoutMk cId="2357949152" sldId="2147483771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26.858" v="7"/>
          <pc:sldLayoutMkLst>
            <pc:docMk/>
            <pc:sldMasterMk cId="3048171208" sldId="2147483766"/>
            <pc:sldLayoutMk cId="2217234142" sldId="2147483772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26.858" v="7"/>
          <pc:sldLayoutMkLst>
            <pc:docMk/>
            <pc:sldMasterMk cId="3048171208" sldId="2147483766"/>
            <pc:sldLayoutMk cId="551246893" sldId="2147483773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26.858" v="7"/>
          <pc:sldLayoutMkLst>
            <pc:docMk/>
            <pc:sldMasterMk cId="3048171208" sldId="2147483766"/>
            <pc:sldLayoutMk cId="986777726" sldId="2147483774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26.858" v="7"/>
          <pc:sldLayoutMkLst>
            <pc:docMk/>
            <pc:sldMasterMk cId="3048171208" sldId="2147483766"/>
            <pc:sldLayoutMk cId="3008374310" sldId="2147483775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26.858" v="7"/>
          <pc:sldLayoutMkLst>
            <pc:docMk/>
            <pc:sldMasterMk cId="3048171208" sldId="2147483766"/>
            <pc:sldLayoutMk cId="1117378664" sldId="2147483776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26.858" v="7"/>
          <pc:sldLayoutMkLst>
            <pc:docMk/>
            <pc:sldMasterMk cId="3048171208" sldId="2147483766"/>
            <pc:sldLayoutMk cId="2662048258" sldId="2147483777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26.858" v="7"/>
          <pc:sldLayoutMkLst>
            <pc:docMk/>
            <pc:sldMasterMk cId="3048171208" sldId="2147483766"/>
            <pc:sldLayoutMk cId="1476858633" sldId="2147483778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26.858" v="7"/>
          <pc:sldLayoutMkLst>
            <pc:docMk/>
            <pc:sldMasterMk cId="3048171208" sldId="2147483766"/>
            <pc:sldLayoutMk cId="2541567279" sldId="2147483779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26.858" v="7"/>
          <pc:sldLayoutMkLst>
            <pc:docMk/>
            <pc:sldMasterMk cId="3048171208" sldId="2147483766"/>
            <pc:sldLayoutMk cId="3483174415" sldId="2147483780"/>
          </pc:sldLayoutMkLst>
        </pc:sldLayoutChg>
      </pc:sldMasterChg>
      <pc:sldMasterChg chg="add del addSldLayout delSldLayout modSldLayout">
        <pc:chgData name="Samuel BLANC" userId="S::samuel.blanc@etu.univ-guyane.fr::dcf4b183-7fe2-41d9-975d-0d1123e8c4fd" providerId="AD" clId="Web-{1AA9411C-BC15-5693-366E-745B2687C1FA}" dt="2024-12-09T02:37:31.890" v="8"/>
        <pc:sldMasterMkLst>
          <pc:docMk/>
          <pc:sldMasterMk cId="4025209495" sldId="2147483781"/>
        </pc:sldMasterMkLst>
        <pc:sldLayoutChg chg="add del mod replId">
          <pc:chgData name="Samuel BLANC" userId="S::samuel.blanc@etu.univ-guyane.fr::dcf4b183-7fe2-41d9-975d-0d1123e8c4fd" providerId="AD" clId="Web-{1AA9411C-BC15-5693-366E-745B2687C1FA}" dt="2024-12-09T02:37:31.890" v="8"/>
          <pc:sldLayoutMkLst>
            <pc:docMk/>
            <pc:sldMasterMk cId="4025209495" sldId="2147483781"/>
            <pc:sldLayoutMk cId="1157367844" sldId="2147483782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31.890" v="8"/>
          <pc:sldLayoutMkLst>
            <pc:docMk/>
            <pc:sldMasterMk cId="4025209495" sldId="2147483781"/>
            <pc:sldLayoutMk cId="2522455560" sldId="2147483783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31.890" v="8"/>
          <pc:sldLayoutMkLst>
            <pc:docMk/>
            <pc:sldMasterMk cId="4025209495" sldId="2147483781"/>
            <pc:sldLayoutMk cId="4149595668" sldId="2147483784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31.890" v="8"/>
          <pc:sldLayoutMkLst>
            <pc:docMk/>
            <pc:sldMasterMk cId="4025209495" sldId="2147483781"/>
            <pc:sldLayoutMk cId="3535073501" sldId="2147483785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31.890" v="8"/>
          <pc:sldLayoutMkLst>
            <pc:docMk/>
            <pc:sldMasterMk cId="4025209495" sldId="2147483781"/>
            <pc:sldLayoutMk cId="863109582" sldId="2147483786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31.890" v="8"/>
          <pc:sldLayoutMkLst>
            <pc:docMk/>
            <pc:sldMasterMk cId="4025209495" sldId="2147483781"/>
            <pc:sldLayoutMk cId="1214634019" sldId="2147483787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31.890" v="8"/>
          <pc:sldLayoutMkLst>
            <pc:docMk/>
            <pc:sldMasterMk cId="4025209495" sldId="2147483781"/>
            <pc:sldLayoutMk cId="2330572246" sldId="2147483788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31.890" v="8"/>
          <pc:sldLayoutMkLst>
            <pc:docMk/>
            <pc:sldMasterMk cId="4025209495" sldId="2147483781"/>
            <pc:sldLayoutMk cId="3499859193" sldId="2147483789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31.890" v="8"/>
          <pc:sldLayoutMkLst>
            <pc:docMk/>
            <pc:sldMasterMk cId="4025209495" sldId="2147483781"/>
            <pc:sldLayoutMk cId="1031641118" sldId="2147483790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31.890" v="8"/>
          <pc:sldLayoutMkLst>
            <pc:docMk/>
            <pc:sldMasterMk cId="4025209495" sldId="2147483781"/>
            <pc:sldLayoutMk cId="4103124737" sldId="2147483791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31.890" v="8"/>
          <pc:sldLayoutMkLst>
            <pc:docMk/>
            <pc:sldMasterMk cId="4025209495" sldId="2147483781"/>
            <pc:sldLayoutMk cId="2381730774" sldId="2147483792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31.890" v="8"/>
          <pc:sldLayoutMkLst>
            <pc:docMk/>
            <pc:sldMasterMk cId="4025209495" sldId="2147483781"/>
            <pc:sldLayoutMk cId="3357206235" sldId="2147483793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31.890" v="8"/>
          <pc:sldLayoutMkLst>
            <pc:docMk/>
            <pc:sldMasterMk cId="4025209495" sldId="2147483781"/>
            <pc:sldLayoutMk cId="2840759755" sldId="2147483794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31.890" v="8"/>
          <pc:sldLayoutMkLst>
            <pc:docMk/>
            <pc:sldMasterMk cId="4025209495" sldId="2147483781"/>
            <pc:sldLayoutMk cId="3847594275" sldId="2147483795"/>
          </pc:sldLayoutMkLst>
        </pc:sldLayoutChg>
      </pc:sldMasterChg>
      <pc:sldMasterChg chg="add del addSldLayout delSldLayout modSldLayout">
        <pc:chgData name="Samuel BLANC" userId="S::samuel.blanc@etu.univ-guyane.fr::dcf4b183-7fe2-41d9-975d-0d1123e8c4fd" providerId="AD" clId="Web-{1AA9411C-BC15-5693-366E-745B2687C1FA}" dt="2024-12-09T02:37:38.187" v="9"/>
        <pc:sldMasterMkLst>
          <pc:docMk/>
          <pc:sldMasterMk cId="4030191440" sldId="2147483796"/>
        </pc:sldMasterMkLst>
        <pc:sldLayoutChg chg="add del mod replId">
          <pc:chgData name="Samuel BLANC" userId="S::samuel.blanc@etu.univ-guyane.fr::dcf4b183-7fe2-41d9-975d-0d1123e8c4fd" providerId="AD" clId="Web-{1AA9411C-BC15-5693-366E-745B2687C1FA}" dt="2024-12-09T02:37:38.187" v="9"/>
          <pc:sldLayoutMkLst>
            <pc:docMk/>
            <pc:sldMasterMk cId="4030191440" sldId="2147483796"/>
            <pc:sldLayoutMk cId="2847909138" sldId="2147483797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38.187" v="9"/>
          <pc:sldLayoutMkLst>
            <pc:docMk/>
            <pc:sldMasterMk cId="4030191440" sldId="2147483796"/>
            <pc:sldLayoutMk cId="1188355769" sldId="2147483798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38.187" v="9"/>
          <pc:sldLayoutMkLst>
            <pc:docMk/>
            <pc:sldMasterMk cId="4030191440" sldId="2147483796"/>
            <pc:sldLayoutMk cId="269638114" sldId="2147483799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38.187" v="9"/>
          <pc:sldLayoutMkLst>
            <pc:docMk/>
            <pc:sldMasterMk cId="4030191440" sldId="2147483796"/>
            <pc:sldLayoutMk cId="1258829306" sldId="2147483800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38.187" v="9"/>
          <pc:sldLayoutMkLst>
            <pc:docMk/>
            <pc:sldMasterMk cId="4030191440" sldId="2147483796"/>
            <pc:sldLayoutMk cId="1106866707" sldId="2147483801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38.187" v="9"/>
          <pc:sldLayoutMkLst>
            <pc:docMk/>
            <pc:sldMasterMk cId="4030191440" sldId="2147483796"/>
            <pc:sldLayoutMk cId="3232067636" sldId="2147483802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38.187" v="9"/>
          <pc:sldLayoutMkLst>
            <pc:docMk/>
            <pc:sldMasterMk cId="4030191440" sldId="2147483796"/>
            <pc:sldLayoutMk cId="1235439409" sldId="2147483803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38.187" v="9"/>
          <pc:sldLayoutMkLst>
            <pc:docMk/>
            <pc:sldMasterMk cId="4030191440" sldId="2147483796"/>
            <pc:sldLayoutMk cId="1054599639" sldId="2147483804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38.187" v="9"/>
          <pc:sldLayoutMkLst>
            <pc:docMk/>
            <pc:sldMasterMk cId="4030191440" sldId="2147483796"/>
            <pc:sldLayoutMk cId="1366785828" sldId="2147483805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38.187" v="9"/>
          <pc:sldLayoutMkLst>
            <pc:docMk/>
            <pc:sldMasterMk cId="4030191440" sldId="2147483796"/>
            <pc:sldLayoutMk cId="753132200" sldId="2147483806"/>
          </pc:sldLayoutMkLst>
        </pc:sldLayoutChg>
        <pc:sldLayoutChg chg="add del mod replId">
          <pc:chgData name="Samuel BLANC" userId="S::samuel.blanc@etu.univ-guyane.fr::dcf4b183-7fe2-41d9-975d-0d1123e8c4fd" providerId="AD" clId="Web-{1AA9411C-BC15-5693-366E-745B2687C1FA}" dt="2024-12-09T02:37:38.187" v="9"/>
          <pc:sldLayoutMkLst>
            <pc:docMk/>
            <pc:sldMasterMk cId="4030191440" sldId="2147483796"/>
            <pc:sldLayoutMk cId="1928906704" sldId="2147483807"/>
          </pc:sldLayoutMkLst>
        </pc:sldLayoutChg>
      </pc:sldMasterChg>
      <pc:sldMasterChg chg="add addSldLayout modSldLayout">
        <pc:chgData name="Samuel BLANC" userId="S::samuel.blanc@etu.univ-guyane.fr::dcf4b183-7fe2-41d9-975d-0d1123e8c4fd" providerId="AD" clId="Web-{1AA9411C-BC15-5693-366E-745B2687C1FA}" dt="2024-12-09T02:37:38.187" v="9"/>
        <pc:sldMasterMkLst>
          <pc:docMk/>
          <pc:sldMasterMk cId="2223815792" sldId="2147483808"/>
        </pc:sldMasterMkLst>
        <pc:sldLayoutChg chg="add mod replId">
          <pc:chgData name="Samuel BLANC" userId="S::samuel.blanc@etu.univ-guyane.fr::dcf4b183-7fe2-41d9-975d-0d1123e8c4fd" providerId="AD" clId="Web-{1AA9411C-BC15-5693-366E-745B2687C1FA}" dt="2024-12-09T02:37:38.187" v="9"/>
          <pc:sldLayoutMkLst>
            <pc:docMk/>
            <pc:sldMasterMk cId="2223815792" sldId="2147483808"/>
            <pc:sldLayoutMk cId="2197264646" sldId="2147483809"/>
          </pc:sldLayoutMkLst>
        </pc:sldLayoutChg>
        <pc:sldLayoutChg chg="add mod replId">
          <pc:chgData name="Samuel BLANC" userId="S::samuel.blanc@etu.univ-guyane.fr::dcf4b183-7fe2-41d9-975d-0d1123e8c4fd" providerId="AD" clId="Web-{1AA9411C-BC15-5693-366E-745B2687C1FA}" dt="2024-12-09T02:37:38.187" v="9"/>
          <pc:sldLayoutMkLst>
            <pc:docMk/>
            <pc:sldMasterMk cId="2223815792" sldId="2147483808"/>
            <pc:sldLayoutMk cId="1289983912" sldId="2147483810"/>
          </pc:sldLayoutMkLst>
        </pc:sldLayoutChg>
        <pc:sldLayoutChg chg="add mod replId">
          <pc:chgData name="Samuel BLANC" userId="S::samuel.blanc@etu.univ-guyane.fr::dcf4b183-7fe2-41d9-975d-0d1123e8c4fd" providerId="AD" clId="Web-{1AA9411C-BC15-5693-366E-745B2687C1FA}" dt="2024-12-09T02:37:38.187" v="9"/>
          <pc:sldLayoutMkLst>
            <pc:docMk/>
            <pc:sldMasterMk cId="2223815792" sldId="2147483808"/>
            <pc:sldLayoutMk cId="3386662672" sldId="2147483811"/>
          </pc:sldLayoutMkLst>
        </pc:sldLayoutChg>
        <pc:sldLayoutChg chg="add mod replId">
          <pc:chgData name="Samuel BLANC" userId="S::samuel.blanc@etu.univ-guyane.fr::dcf4b183-7fe2-41d9-975d-0d1123e8c4fd" providerId="AD" clId="Web-{1AA9411C-BC15-5693-366E-745B2687C1FA}" dt="2024-12-09T02:37:38.187" v="9"/>
          <pc:sldLayoutMkLst>
            <pc:docMk/>
            <pc:sldMasterMk cId="2223815792" sldId="2147483808"/>
            <pc:sldLayoutMk cId="4133533001" sldId="2147483812"/>
          </pc:sldLayoutMkLst>
        </pc:sldLayoutChg>
        <pc:sldLayoutChg chg="add mod replId">
          <pc:chgData name="Samuel BLANC" userId="S::samuel.blanc@etu.univ-guyane.fr::dcf4b183-7fe2-41d9-975d-0d1123e8c4fd" providerId="AD" clId="Web-{1AA9411C-BC15-5693-366E-745B2687C1FA}" dt="2024-12-09T02:37:38.187" v="9"/>
          <pc:sldLayoutMkLst>
            <pc:docMk/>
            <pc:sldMasterMk cId="2223815792" sldId="2147483808"/>
            <pc:sldLayoutMk cId="2165141772" sldId="2147483813"/>
          </pc:sldLayoutMkLst>
        </pc:sldLayoutChg>
        <pc:sldLayoutChg chg="add mod replId">
          <pc:chgData name="Samuel BLANC" userId="S::samuel.blanc@etu.univ-guyane.fr::dcf4b183-7fe2-41d9-975d-0d1123e8c4fd" providerId="AD" clId="Web-{1AA9411C-BC15-5693-366E-745B2687C1FA}" dt="2024-12-09T02:37:38.187" v="9"/>
          <pc:sldLayoutMkLst>
            <pc:docMk/>
            <pc:sldMasterMk cId="2223815792" sldId="2147483808"/>
            <pc:sldLayoutMk cId="3118000378" sldId="2147483814"/>
          </pc:sldLayoutMkLst>
        </pc:sldLayoutChg>
        <pc:sldLayoutChg chg="add mod replId">
          <pc:chgData name="Samuel BLANC" userId="S::samuel.blanc@etu.univ-guyane.fr::dcf4b183-7fe2-41d9-975d-0d1123e8c4fd" providerId="AD" clId="Web-{1AA9411C-BC15-5693-366E-745B2687C1FA}" dt="2024-12-09T02:37:38.187" v="9"/>
          <pc:sldLayoutMkLst>
            <pc:docMk/>
            <pc:sldMasterMk cId="2223815792" sldId="2147483808"/>
            <pc:sldLayoutMk cId="3992483071" sldId="2147483815"/>
          </pc:sldLayoutMkLst>
        </pc:sldLayoutChg>
        <pc:sldLayoutChg chg="add mod replId">
          <pc:chgData name="Samuel BLANC" userId="S::samuel.blanc@etu.univ-guyane.fr::dcf4b183-7fe2-41d9-975d-0d1123e8c4fd" providerId="AD" clId="Web-{1AA9411C-BC15-5693-366E-745B2687C1FA}" dt="2024-12-09T02:37:38.187" v="9"/>
          <pc:sldLayoutMkLst>
            <pc:docMk/>
            <pc:sldMasterMk cId="2223815792" sldId="2147483808"/>
            <pc:sldLayoutMk cId="824563466" sldId="2147483816"/>
          </pc:sldLayoutMkLst>
        </pc:sldLayoutChg>
        <pc:sldLayoutChg chg="add mod replId">
          <pc:chgData name="Samuel BLANC" userId="S::samuel.blanc@etu.univ-guyane.fr::dcf4b183-7fe2-41d9-975d-0d1123e8c4fd" providerId="AD" clId="Web-{1AA9411C-BC15-5693-366E-745B2687C1FA}" dt="2024-12-09T02:37:38.187" v="9"/>
          <pc:sldLayoutMkLst>
            <pc:docMk/>
            <pc:sldMasterMk cId="2223815792" sldId="2147483808"/>
            <pc:sldLayoutMk cId="2016645498" sldId="2147483817"/>
          </pc:sldLayoutMkLst>
        </pc:sldLayoutChg>
        <pc:sldLayoutChg chg="add mod replId">
          <pc:chgData name="Samuel BLANC" userId="S::samuel.blanc@etu.univ-guyane.fr::dcf4b183-7fe2-41d9-975d-0d1123e8c4fd" providerId="AD" clId="Web-{1AA9411C-BC15-5693-366E-745B2687C1FA}" dt="2024-12-09T02:37:38.187" v="9"/>
          <pc:sldLayoutMkLst>
            <pc:docMk/>
            <pc:sldMasterMk cId="2223815792" sldId="2147483808"/>
            <pc:sldLayoutMk cId="3006229659" sldId="2147483818"/>
          </pc:sldLayoutMkLst>
        </pc:sldLayoutChg>
        <pc:sldLayoutChg chg="add mod replId">
          <pc:chgData name="Samuel BLANC" userId="S::samuel.blanc@etu.univ-guyane.fr::dcf4b183-7fe2-41d9-975d-0d1123e8c4fd" providerId="AD" clId="Web-{1AA9411C-BC15-5693-366E-745B2687C1FA}" dt="2024-12-09T02:37:38.187" v="9"/>
          <pc:sldLayoutMkLst>
            <pc:docMk/>
            <pc:sldMasterMk cId="2223815792" sldId="2147483808"/>
            <pc:sldLayoutMk cId="3370791279" sldId="2147483819"/>
          </pc:sldLayoutMkLst>
        </pc:sldLayoutChg>
        <pc:sldLayoutChg chg="add mod replId">
          <pc:chgData name="Samuel BLANC" userId="S::samuel.blanc@etu.univ-guyane.fr::dcf4b183-7fe2-41d9-975d-0d1123e8c4fd" providerId="AD" clId="Web-{1AA9411C-BC15-5693-366E-745B2687C1FA}" dt="2024-12-09T02:37:38.187" v="9"/>
          <pc:sldLayoutMkLst>
            <pc:docMk/>
            <pc:sldMasterMk cId="2223815792" sldId="2147483808"/>
            <pc:sldLayoutMk cId="938160207" sldId="2147483820"/>
          </pc:sldLayoutMkLst>
        </pc:sldLayoutChg>
        <pc:sldLayoutChg chg="add mod replId">
          <pc:chgData name="Samuel BLANC" userId="S::samuel.blanc@etu.univ-guyane.fr::dcf4b183-7fe2-41d9-975d-0d1123e8c4fd" providerId="AD" clId="Web-{1AA9411C-BC15-5693-366E-745B2687C1FA}" dt="2024-12-09T02:37:38.187" v="9"/>
          <pc:sldLayoutMkLst>
            <pc:docMk/>
            <pc:sldMasterMk cId="2223815792" sldId="2147483808"/>
            <pc:sldLayoutMk cId="1050916699" sldId="2147483821"/>
          </pc:sldLayoutMkLst>
        </pc:sldLayoutChg>
        <pc:sldLayoutChg chg="add mod replId">
          <pc:chgData name="Samuel BLANC" userId="S::samuel.blanc@etu.univ-guyane.fr::dcf4b183-7fe2-41d9-975d-0d1123e8c4fd" providerId="AD" clId="Web-{1AA9411C-BC15-5693-366E-745B2687C1FA}" dt="2024-12-09T02:37:38.187" v="9"/>
          <pc:sldLayoutMkLst>
            <pc:docMk/>
            <pc:sldMasterMk cId="2223815792" sldId="2147483808"/>
            <pc:sldLayoutMk cId="2109061179" sldId="2147483822"/>
          </pc:sldLayoutMkLst>
        </pc:sldLayoutChg>
        <pc:sldLayoutChg chg="add mod replId">
          <pc:chgData name="Samuel BLANC" userId="S::samuel.blanc@etu.univ-guyane.fr::dcf4b183-7fe2-41d9-975d-0d1123e8c4fd" providerId="AD" clId="Web-{1AA9411C-BC15-5693-366E-745B2687C1FA}" dt="2024-12-09T02:37:38.187" v="9"/>
          <pc:sldLayoutMkLst>
            <pc:docMk/>
            <pc:sldMasterMk cId="2223815792" sldId="2147483808"/>
            <pc:sldLayoutMk cId="1610901993" sldId="2147483823"/>
          </pc:sldLayoutMkLst>
        </pc:sldLayoutChg>
        <pc:sldLayoutChg chg="add mod replId">
          <pc:chgData name="Samuel BLANC" userId="S::samuel.blanc@etu.univ-guyane.fr::dcf4b183-7fe2-41d9-975d-0d1123e8c4fd" providerId="AD" clId="Web-{1AA9411C-BC15-5693-366E-745B2687C1FA}" dt="2024-12-09T02:37:38.187" v="9"/>
          <pc:sldLayoutMkLst>
            <pc:docMk/>
            <pc:sldMasterMk cId="2223815792" sldId="2147483808"/>
            <pc:sldLayoutMk cId="2418799853" sldId="2147483824"/>
          </pc:sldLayoutMkLst>
        </pc:sldLayoutChg>
        <pc:sldLayoutChg chg="add mod replId">
          <pc:chgData name="Samuel BLANC" userId="S::samuel.blanc@etu.univ-guyane.fr::dcf4b183-7fe2-41d9-975d-0d1123e8c4fd" providerId="AD" clId="Web-{1AA9411C-BC15-5693-366E-745B2687C1FA}" dt="2024-12-09T02:37:38.187" v="9"/>
          <pc:sldLayoutMkLst>
            <pc:docMk/>
            <pc:sldMasterMk cId="2223815792" sldId="2147483808"/>
            <pc:sldLayoutMk cId="2449449559" sldId="2147483825"/>
          </pc:sldLayoutMkLst>
        </pc:sldLayoutChg>
      </pc:sldMasterChg>
    </pc:docChg>
  </pc:docChgLst>
  <pc:docChgLst>
    <pc:chgData name="Samuel BLANC" userId="S::samuel.blanc@etu.univ-guyane.fr::dcf4b183-7fe2-41d9-975d-0d1123e8c4fd" providerId="AD" clId="Web-{24231BB4-5498-35E7-E063-5C9AEB61C5E3}"/>
    <pc:docChg chg="modSld">
      <pc:chgData name="Samuel BLANC" userId="S::samuel.blanc@etu.univ-guyane.fr::dcf4b183-7fe2-41d9-975d-0d1123e8c4fd" providerId="AD" clId="Web-{24231BB4-5498-35E7-E063-5C9AEB61C5E3}" dt="2024-11-20T12:21:37.940" v="5" actId="20577"/>
      <pc:docMkLst>
        <pc:docMk/>
      </pc:docMkLst>
      <pc:sldChg chg="modSp">
        <pc:chgData name="Samuel BLANC" userId="S::samuel.blanc@etu.univ-guyane.fr::dcf4b183-7fe2-41d9-975d-0d1123e8c4fd" providerId="AD" clId="Web-{24231BB4-5498-35E7-E063-5C9AEB61C5E3}" dt="2024-11-20T12:21:37.940" v="5" actId="20577"/>
        <pc:sldMkLst>
          <pc:docMk/>
          <pc:sldMk cId="4092586880" sldId="257"/>
        </pc:sldMkLst>
        <pc:spChg chg="mod">
          <ac:chgData name="Samuel BLANC" userId="S::samuel.blanc@etu.univ-guyane.fr::dcf4b183-7fe2-41d9-975d-0d1123e8c4fd" providerId="AD" clId="Web-{24231BB4-5498-35E7-E063-5C9AEB61C5E3}" dt="2024-11-20T12:21:37.940" v="5" actId="20577"/>
          <ac:spMkLst>
            <pc:docMk/>
            <pc:sldMk cId="4092586880" sldId="257"/>
            <ac:spMk id="3" creationId="{5D2224BE-2A7E-BD63-8F87-5C93F2FA46D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81583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94788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94847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131895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93810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12/12/2024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0054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12/12/2024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08194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24354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81524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48831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88166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11941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02462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12/12/2024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22498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12/12/2024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06204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12/12/2024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07837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51608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6684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  <p:sldLayoutId id="2147483878" r:id="rId16"/>
    <p:sldLayoutId id="214748387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ng.com/videos/riverview/relatedvideo?q=prevention%20violence%20milieux%20scolaire&amp;mid=60B63FBD67BEC2BA7CEC60B63FBD67BEC2BA7CEC&amp;ajaxhist=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lipart, dessin humoristique, Dessin animé, illustration&#10;&#10;Description générée automatiquement">
            <a:extLst>
              <a:ext uri="{FF2B5EF4-FFF2-40B4-BE49-F238E27FC236}">
                <a16:creationId xmlns:a16="http://schemas.microsoft.com/office/drawing/2014/main" id="{85223EF7-5A25-5114-F8AF-5C0D60BC61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575" r="4314" b="1"/>
          <a:stretch/>
        </p:blipFill>
        <p:spPr>
          <a:xfrm>
            <a:off x="24495" y="10"/>
            <a:ext cx="12191999" cy="685799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5200" dirty="0">
                <a:solidFill>
                  <a:srgbClr val="FF0000"/>
                </a:solidFill>
              </a:rPr>
              <a:t>Violence en milieu scolaire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277280" y="206959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Prévention Niveau Sixième </a:t>
            </a:r>
          </a:p>
          <a:p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8F8FA3-DB16-AF95-6AAD-A83F1EB3E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400" dirty="0">
                <a:solidFill>
                  <a:srgbClr val="FF0000"/>
                </a:solidFill>
              </a:rPr>
              <a:t>QUESTION</a:t>
            </a:r>
            <a:r>
              <a:rPr lang="fr-FR" dirty="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9AE29A-E589-2764-AC13-A6173C0E3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502" y="1449216"/>
            <a:ext cx="10754298" cy="504907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fr-FR" sz="4400" dirty="0">
                <a:ea typeface="+mn-lt"/>
                <a:cs typeface="+mn-lt"/>
              </a:rPr>
              <a:t>Qu'est-ce que la violence scolaire ? </a:t>
            </a:r>
            <a:endParaRPr lang="fr-FR" dirty="0"/>
          </a:p>
          <a:p>
            <a:pPr marL="0" indent="0">
              <a:buNone/>
            </a:pPr>
            <a:endParaRPr lang="fr-FR" sz="4400"/>
          </a:p>
          <a:p>
            <a:endParaRPr lang="fr-FR"/>
          </a:p>
          <a:p>
            <a:endParaRPr lang="fr-FR" sz="6000"/>
          </a:p>
          <a:p>
            <a:endParaRPr lang="fr-FR" sz="6000">
              <a:ea typeface="+mn-lt"/>
              <a:cs typeface="+mn-lt"/>
            </a:endParaRPr>
          </a:p>
          <a:p>
            <a:endParaRPr lang="fr-FR" sz="4400">
              <a:ea typeface="+mn-lt"/>
              <a:cs typeface="+mn-lt"/>
            </a:endParaRPr>
          </a:p>
          <a:p>
            <a:r>
              <a:rPr lang="fr-FR" sz="4400" dirty="0">
                <a:ea typeface="+mn-lt"/>
                <a:cs typeface="+mn-lt"/>
              </a:rPr>
              <a:t>Pourquoi est-ce un problème ?</a:t>
            </a:r>
            <a:endParaRPr lang="fr-FR" sz="4400" dirty="0"/>
          </a:p>
          <a:p>
            <a:endParaRPr lang="fr-FR" sz="1800"/>
          </a:p>
          <a:p>
            <a:endParaRPr lang="fr-FR"/>
          </a:p>
        </p:txBody>
      </p:sp>
      <p:pic>
        <p:nvPicPr>
          <p:cNvPr id="4" name="Image 3" descr="Une image contenant croquis, dessin, illustration, Dessin au trait&#10;&#10;Description générée automatiquement">
            <a:extLst>
              <a:ext uri="{FF2B5EF4-FFF2-40B4-BE49-F238E27FC236}">
                <a16:creationId xmlns:a16="http://schemas.microsoft.com/office/drawing/2014/main" id="{F717B767-F90E-3DF2-D018-14EC9DEF9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888" y="2308830"/>
            <a:ext cx="5117470" cy="313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24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8187B8-0B45-EF02-10BC-EB9C75ACC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>
                <a:solidFill>
                  <a:srgbClr val="FF0000"/>
                </a:solidFill>
              </a:rPr>
              <a:t>Réponses 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F9E092-36F7-AF32-79E3-193E8332A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fr-FR" b="1" dirty="0">
                <a:solidFill>
                  <a:srgbClr val="FF0000"/>
                </a:solidFill>
                <a:ea typeface="+mn-lt"/>
                <a:cs typeface="+mn-lt"/>
              </a:rPr>
              <a:t>Qu'est-ce que la violence scolaire ?</a:t>
            </a:r>
            <a:endParaRPr lang="fr-FR" dirty="0">
              <a:solidFill>
                <a:srgbClr val="FF0000"/>
              </a:solidFill>
            </a:endParaRPr>
          </a:p>
          <a:p>
            <a:endParaRPr lang="fr-FR" b="1">
              <a:ea typeface="+mn-lt"/>
              <a:cs typeface="+mn-lt"/>
            </a:endParaRPr>
          </a:p>
          <a:p>
            <a:r>
              <a:rPr lang="fr-FR" b="1" dirty="0">
                <a:ea typeface="+mn-lt"/>
                <a:cs typeface="+mn-lt"/>
              </a:rPr>
              <a:t>Violence physique</a:t>
            </a:r>
            <a:r>
              <a:rPr lang="fr-FR" dirty="0">
                <a:ea typeface="+mn-lt"/>
                <a:cs typeface="+mn-lt"/>
              </a:rPr>
              <a:t> : coups, bagarres, violences corporelles.</a:t>
            </a:r>
            <a:endParaRPr lang="fr-FR" dirty="0"/>
          </a:p>
          <a:p>
            <a:r>
              <a:rPr lang="fr-FR" b="1" dirty="0">
                <a:ea typeface="+mn-lt"/>
                <a:cs typeface="+mn-lt"/>
              </a:rPr>
              <a:t>Violence verbale</a:t>
            </a:r>
            <a:r>
              <a:rPr lang="fr-FR" dirty="0">
                <a:ea typeface="+mn-lt"/>
                <a:cs typeface="+mn-lt"/>
              </a:rPr>
              <a:t> : insultes, moqueries, menaces.</a:t>
            </a:r>
            <a:endParaRPr lang="fr-FR" dirty="0"/>
          </a:p>
          <a:p>
            <a:r>
              <a:rPr lang="fr-FR" b="1" dirty="0">
                <a:ea typeface="+mn-lt"/>
                <a:cs typeface="+mn-lt"/>
              </a:rPr>
              <a:t>Violence psychologique</a:t>
            </a:r>
            <a:r>
              <a:rPr lang="fr-FR" dirty="0">
                <a:ea typeface="+mn-lt"/>
                <a:cs typeface="+mn-lt"/>
              </a:rPr>
              <a:t> : humiliation, isolement, manipulation.</a:t>
            </a:r>
            <a:endParaRPr lang="fr-FR" dirty="0"/>
          </a:p>
          <a:p>
            <a:r>
              <a:rPr lang="fr-FR" b="1" dirty="0">
                <a:ea typeface="+mn-lt"/>
                <a:cs typeface="+mn-lt"/>
              </a:rPr>
              <a:t>Cyberharcèlement</a:t>
            </a:r>
            <a:r>
              <a:rPr lang="fr-FR" dirty="0">
                <a:ea typeface="+mn-lt"/>
                <a:cs typeface="+mn-lt"/>
              </a:rPr>
              <a:t> : insultes ou menaces en ligne, partage de contenus humiliants sur Internet ou les réseaux sociaux.</a:t>
            </a:r>
            <a:endParaRPr lang="fr-FR"/>
          </a:p>
          <a:p>
            <a:endParaRPr lang="fr-FR">
              <a:ea typeface="+mn-lt"/>
              <a:cs typeface="+mn-lt"/>
            </a:endParaRPr>
          </a:p>
          <a:p>
            <a:r>
              <a:rPr lang="fr-FR" b="1" dirty="0">
                <a:solidFill>
                  <a:srgbClr val="FF0000"/>
                </a:solidFill>
                <a:ea typeface="+mn-lt"/>
                <a:cs typeface="+mn-lt"/>
              </a:rPr>
              <a:t>Pourquoi est-ce un problème ?</a:t>
            </a:r>
            <a:endParaRPr lang="fr-FR" dirty="0">
              <a:solidFill>
                <a:srgbClr val="FF0000"/>
              </a:solidFill>
            </a:endParaRPr>
          </a:p>
          <a:p>
            <a:r>
              <a:rPr lang="fr-FR" dirty="0">
                <a:ea typeface="+mn-lt"/>
                <a:cs typeface="+mn-lt"/>
              </a:rPr>
              <a:t>La violence crée un environnement scolaire hostile, où les élèves ne se sentent pas en sécurité.</a:t>
            </a:r>
            <a:endParaRPr lang="fr-FR"/>
          </a:p>
          <a:p>
            <a:r>
              <a:rPr lang="fr-FR" dirty="0">
                <a:ea typeface="+mn-lt"/>
                <a:cs typeface="+mn-lt"/>
              </a:rPr>
              <a:t>Elle peut entraîner des conséquences graves, telles que le décrochage scolaire, des problèmes de santé mentale, et parfois des actes de violence encore plus graves.</a:t>
            </a:r>
            <a:endParaRPr lang="fr-FR" dirty="0"/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9726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FD525F-E8B9-D20D-61F4-A7593F43E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Vidéo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2224BE-2A7E-BD63-8F87-5C93F2FA4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fr-FR"/>
          </a:p>
          <a:p>
            <a:r>
              <a:rPr lang="fr-FR" dirty="0">
                <a:ea typeface="+mn-lt"/>
                <a:cs typeface="+mn-lt"/>
                <a:hlinkClick r:id="rId2"/>
              </a:rPr>
              <a:t>Vidéos Bing</a:t>
            </a:r>
          </a:p>
          <a:p>
            <a:endParaRPr lang="fr-FR" dirty="0"/>
          </a:p>
          <a:p>
            <a:pPr>
              <a:buClr>
                <a:srgbClr val="8AD0D6"/>
              </a:buClr>
            </a:pPr>
            <a:r>
              <a:rPr lang="fr-FR" dirty="0">
                <a:ea typeface="+mn-lt"/>
                <a:cs typeface="+mn-lt"/>
              </a:rPr>
              <a:t>YOUTUBE –LAPIN HARCELEMENT </a:t>
            </a:r>
          </a:p>
          <a:p>
            <a:endParaRPr lang="fr-FR" dirty="0">
              <a:ea typeface="+mn-lt"/>
              <a:cs typeface="+mn-lt"/>
            </a:endParaRP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5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E13730-EC45-5572-4BC5-97A29C488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Une image contenant texte, logo, Panneau de stop, Police&#10;&#10;Description générée automatiquement">
            <a:extLst>
              <a:ext uri="{FF2B5EF4-FFF2-40B4-BE49-F238E27FC236}">
                <a16:creationId xmlns:a16="http://schemas.microsoft.com/office/drawing/2014/main" id="{CC67C5CF-9EE0-DC26-EB91-B2BE276D0B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9867" y="822421"/>
            <a:ext cx="6853077" cy="4195762"/>
          </a:xfrm>
        </p:spPr>
      </p:pic>
    </p:spTree>
    <p:extLst>
      <p:ext uri="{BB962C8B-B14F-4D97-AF65-F5344CB8AC3E}">
        <p14:creationId xmlns:p14="http://schemas.microsoft.com/office/powerpoint/2010/main" val="68096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69A2ED-0C7F-D0CE-54D3-C568E7FC7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600" dirty="0">
                <a:solidFill>
                  <a:srgbClr val="FF0000"/>
                </a:solidFill>
                <a:latin typeface="Aptos"/>
              </a:rPr>
              <a:t> </a:t>
            </a:r>
            <a:r>
              <a:rPr lang="fr-FR" sz="3600" b="1" dirty="0">
                <a:solidFill>
                  <a:srgbClr val="FF0000"/>
                </a:solidFill>
                <a:latin typeface="Aptos"/>
              </a:rPr>
              <a:t>Les Règles de Vie à Respecter pour Eviter la Violence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758A7B-679D-F672-9097-90647F2E1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AutoNum type="arabicPeriod"/>
            </a:pPr>
            <a:endParaRPr lang="fr-FR" b="1"/>
          </a:p>
          <a:p>
            <a:pPr marL="514350" indent="-514350">
              <a:buClr>
                <a:srgbClr val="8AD0D6"/>
              </a:buClr>
              <a:buAutoNum type="arabicPeriod"/>
            </a:pPr>
            <a:r>
              <a:rPr lang="fr-FR" b="1" dirty="0">
                <a:solidFill>
                  <a:srgbClr val="00B050"/>
                </a:solidFill>
                <a:ea typeface="+mn-lt"/>
                <a:cs typeface="+mn-lt"/>
              </a:rPr>
              <a:t>Le respect de l’autre</a:t>
            </a:r>
            <a:r>
              <a:rPr lang="fr-FR" dirty="0">
                <a:solidFill>
                  <a:srgbClr val="00B050"/>
                </a:solidFill>
                <a:ea typeface="+mn-lt"/>
                <a:cs typeface="+mn-lt"/>
              </a:rPr>
              <a:t> : Accepter les différences et ne pas juger sur l’apparence ou la manière d’être des autres.</a:t>
            </a:r>
            <a:endParaRPr lang="fr-FR">
              <a:solidFill>
                <a:srgbClr val="00B050"/>
              </a:solidFill>
            </a:endParaRPr>
          </a:p>
          <a:p>
            <a:pPr>
              <a:buAutoNum type="arabicPeriod"/>
            </a:pPr>
            <a:r>
              <a:rPr lang="fr-FR" b="1" dirty="0">
                <a:solidFill>
                  <a:srgbClr val="00B050"/>
                </a:solidFill>
                <a:ea typeface="+mn-lt"/>
                <a:cs typeface="+mn-lt"/>
              </a:rPr>
              <a:t>La communication</a:t>
            </a:r>
            <a:r>
              <a:rPr lang="fr-FR" dirty="0">
                <a:solidFill>
                  <a:srgbClr val="00B050"/>
                </a:solidFill>
                <a:ea typeface="+mn-lt"/>
                <a:cs typeface="+mn-lt"/>
              </a:rPr>
              <a:t> : Exprimer ses émotions et ses frustrations de manière calme et respectueuse.</a:t>
            </a:r>
            <a:endParaRPr lang="fr-FR" dirty="0">
              <a:solidFill>
                <a:srgbClr val="00B050"/>
              </a:solidFill>
            </a:endParaRPr>
          </a:p>
          <a:p>
            <a:pPr>
              <a:buAutoNum type="arabicPeriod"/>
            </a:pPr>
            <a:r>
              <a:rPr lang="fr-FR" b="1" dirty="0">
                <a:solidFill>
                  <a:srgbClr val="00B050"/>
                </a:solidFill>
                <a:ea typeface="+mn-lt"/>
                <a:cs typeface="+mn-lt"/>
              </a:rPr>
              <a:t>L’empathie</a:t>
            </a:r>
            <a:r>
              <a:rPr lang="fr-FR" dirty="0">
                <a:solidFill>
                  <a:srgbClr val="00B050"/>
                </a:solidFill>
                <a:ea typeface="+mn-lt"/>
                <a:cs typeface="+mn-lt"/>
              </a:rPr>
              <a:t> : Se mettre à la place de l’autre et comprendre ce qu’il ressent.</a:t>
            </a:r>
            <a:endParaRPr lang="fr-FR" dirty="0">
              <a:solidFill>
                <a:srgbClr val="00B050"/>
              </a:solidFill>
            </a:endParaRPr>
          </a:p>
          <a:p>
            <a:pPr>
              <a:buAutoNum type="arabicPeriod"/>
            </a:pPr>
            <a:r>
              <a:rPr lang="fr-FR" b="1" dirty="0">
                <a:solidFill>
                  <a:srgbClr val="00B050"/>
                </a:solidFill>
                <a:ea typeface="+mn-lt"/>
                <a:cs typeface="+mn-lt"/>
              </a:rPr>
              <a:t>La solidarité</a:t>
            </a:r>
            <a:r>
              <a:rPr lang="fr-FR" dirty="0">
                <a:solidFill>
                  <a:srgbClr val="00B050"/>
                </a:solidFill>
                <a:ea typeface="+mn-lt"/>
                <a:cs typeface="+mn-lt"/>
              </a:rPr>
              <a:t> : S’aider mutuellement et ne pas rester seul face aux difficultés.</a:t>
            </a:r>
            <a:endParaRPr lang="fr-FR" dirty="0">
              <a:solidFill>
                <a:srgbClr val="00B050"/>
              </a:solidFill>
            </a:endParaRPr>
          </a:p>
          <a:p>
            <a:pPr>
              <a:buAutoNum type="arabicPeriod"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2542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F335DC-A605-A4CC-0E46-08958F5C9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4006" y="629266"/>
            <a:ext cx="4985469" cy="146987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7. Solution au sein de la classe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D075E9-1FA6-275F-BF7D-F723B93CD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4005" y="2337683"/>
            <a:ext cx="4985470" cy="391071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fr-FR" sz="1900" b="1"/>
          </a:p>
          <a:p>
            <a:pPr>
              <a:lnSpc>
                <a:spcPct val="90000"/>
              </a:lnSpc>
            </a:pPr>
            <a:r>
              <a:rPr lang="fr-FR" sz="1900" b="1">
                <a:ea typeface="+mn-lt"/>
                <a:cs typeface="+mn-lt"/>
              </a:rPr>
              <a:t>Boîte à idées / boîte de signalement</a:t>
            </a:r>
            <a:r>
              <a:rPr lang="fr-FR" sz="1900">
                <a:ea typeface="+mn-lt"/>
                <a:cs typeface="+mn-lt"/>
              </a:rPr>
              <a:t> : Un moyen anonyme pour les élèves de signaler des comportements violents ou de demander de l'aide.</a:t>
            </a:r>
            <a:endParaRPr lang="fr-FR" sz="1900"/>
          </a:p>
          <a:p>
            <a:pPr>
              <a:lnSpc>
                <a:spcPct val="90000"/>
              </a:lnSpc>
            </a:pPr>
            <a:endParaRPr lang="fr-FR" sz="1900"/>
          </a:p>
          <a:p>
            <a:pPr>
              <a:lnSpc>
                <a:spcPct val="90000"/>
              </a:lnSpc>
            </a:pPr>
            <a:r>
              <a:rPr lang="fr-FR" sz="1900" b="1">
                <a:ea typeface="+mn-lt"/>
                <a:cs typeface="+mn-lt"/>
              </a:rPr>
              <a:t>Création d'une charte de l’amitié et du respect :</a:t>
            </a:r>
            <a:r>
              <a:rPr lang="fr-FR" sz="1900">
                <a:ea typeface="+mn-lt"/>
                <a:cs typeface="+mn-lt"/>
              </a:rPr>
              <a:t> Les élèves rédigent une charte de comportement respectueux à l'école, qu'ils pourront signer pour s'engager à respecter ces valeurs au quotidien.</a:t>
            </a:r>
            <a:endParaRPr lang="fr-FR" sz="1900"/>
          </a:p>
          <a:p>
            <a:pPr>
              <a:lnSpc>
                <a:spcPct val="90000"/>
              </a:lnSpc>
            </a:pPr>
            <a:endParaRPr lang="fr-FR" sz="1900"/>
          </a:p>
        </p:txBody>
      </p:sp>
      <p:pic>
        <p:nvPicPr>
          <p:cNvPr id="4" name="Image 3" descr="Une image contenant illustration, texte, dessin, affiche&#10;&#10;Description générée automatiquement">
            <a:extLst>
              <a:ext uri="{FF2B5EF4-FFF2-40B4-BE49-F238E27FC236}">
                <a16:creationId xmlns:a16="http://schemas.microsoft.com/office/drawing/2014/main" id="{F8C93BD8-4679-D3B6-52F6-A8377CB009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066"/>
          <a:stretch/>
        </p:blipFill>
        <p:spPr>
          <a:xfrm>
            <a:off x="636914" y="726568"/>
            <a:ext cx="4261089" cy="54870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0393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EBFC48-ECB2-C6DB-8DD2-666CFB07B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412454"/>
            <a:ext cx="2381250" cy="2101850"/>
          </a:xfrm>
        </p:spPr>
        <p:txBody>
          <a:bodyPr>
            <a:normAutofit/>
          </a:bodyPr>
          <a:lstStyle/>
          <a:p>
            <a:endParaRPr lang="fr-FR" sz="280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C32587-713A-850A-A64F-C2B8A59CF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7538" y="412454"/>
            <a:ext cx="3243262" cy="2101850"/>
          </a:xfrm>
        </p:spPr>
        <p:txBody>
          <a:bodyPr anchor="ctr">
            <a:normAutofit/>
          </a:bodyPr>
          <a:lstStyle/>
          <a:p>
            <a:endParaRPr lang="fr-FR" sz="1700"/>
          </a:p>
        </p:txBody>
      </p:sp>
      <p:pic>
        <p:nvPicPr>
          <p:cNvPr id="5" name="Image 4" descr="Une image contenant croquis, dessin, illustration, Dessin au trait&#10;&#10;Description générée automatiquement">
            <a:extLst>
              <a:ext uri="{FF2B5EF4-FFF2-40B4-BE49-F238E27FC236}">
                <a16:creationId xmlns:a16="http://schemas.microsoft.com/office/drawing/2014/main" id="{48CC94C3-C076-1076-4F8F-980BFEE641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65"/>
          <a:stretch/>
        </p:blipFill>
        <p:spPr>
          <a:xfrm>
            <a:off x="20" y="-3703"/>
            <a:ext cx="6591281" cy="6861703"/>
          </a:xfrm>
          <a:prstGeom prst="rect">
            <a:avLst/>
          </a:prstGeom>
        </p:spPr>
      </p:pic>
      <p:pic>
        <p:nvPicPr>
          <p:cNvPr id="7" name="Image 6" descr="Une image contenant illustration, texte, dessin, affiche&#10;&#10;Description générée automatiquement">
            <a:extLst>
              <a:ext uri="{FF2B5EF4-FFF2-40B4-BE49-F238E27FC236}">
                <a16:creationId xmlns:a16="http://schemas.microsoft.com/office/drawing/2014/main" id="{933AA774-6C59-7D3A-CE91-9A0CBC1A92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776" r="-2" b="-2"/>
          <a:stretch/>
        </p:blipFill>
        <p:spPr>
          <a:xfrm>
            <a:off x="6591299" y="-105832"/>
            <a:ext cx="5600701" cy="696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351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273</Words>
  <Application>Microsoft Office PowerPoint</Application>
  <PresentationFormat>Grand écran</PresentationFormat>
  <Paragraphs>38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Aptos</vt:lpstr>
      <vt:lpstr>Arial</vt:lpstr>
      <vt:lpstr>Century Gothic</vt:lpstr>
      <vt:lpstr>Wingdings 3</vt:lpstr>
      <vt:lpstr>Ion</vt:lpstr>
      <vt:lpstr>Violence en milieu scolaire</vt:lpstr>
      <vt:lpstr>QUESTION </vt:lpstr>
      <vt:lpstr>Réponses </vt:lpstr>
      <vt:lpstr>Vidéo</vt:lpstr>
      <vt:lpstr>Présentation PowerPoint</vt:lpstr>
      <vt:lpstr> Les Règles de Vie à Respecter pour Eviter la Violence</vt:lpstr>
      <vt:lpstr>7. Solution au sein de la classe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Violence en milieu scolaire</dc:title>
  <dc:creator/>
  <cp:lastModifiedBy>SV1</cp:lastModifiedBy>
  <cp:revision>50</cp:revision>
  <dcterms:created xsi:type="dcterms:W3CDTF">2024-11-19T04:12:22Z</dcterms:created>
  <dcterms:modified xsi:type="dcterms:W3CDTF">2024-12-12T11:29:34Z</dcterms:modified>
</cp:coreProperties>
</file>