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22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38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976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21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182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900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357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71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337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33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0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45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05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09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868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34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83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41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5ED976-B6E4-4AEA-8640-DFD80AAD884B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C313D0F-48CF-4330-8BD3-3869538F3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73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eleservices.ac-creteil.fr/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8" y="0"/>
            <a:ext cx="10307781" cy="685800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2776"/>
            <a:ext cx="1884218" cy="17284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978"/>
            <a:ext cx="1884218" cy="16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</a:t>
            </a:r>
            <a:r>
              <a:rPr lang="fr-FR" b="1" dirty="0" err="1"/>
              <a:t>T</a:t>
            </a:r>
            <a:r>
              <a:rPr lang="fr-FR" b="1" dirty="0" err="1" smtClean="0"/>
              <a:t>éléservice</a:t>
            </a:r>
            <a:r>
              <a:rPr lang="fr-FR" b="1" dirty="0" smtClean="0"/>
              <a:t> Orientation permet: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877015"/>
            <a:ext cx="10515600" cy="374680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saisie des demandes d’orientation.</a:t>
            </a:r>
          </a:p>
          <a:p>
            <a:endParaRPr lang="fr-FR" sz="2000" dirty="0" smtClean="0"/>
          </a:p>
          <a:p>
            <a:r>
              <a:rPr lang="fr-FR" sz="2000" dirty="0" smtClean="0"/>
              <a:t>La consultation des réponses du Conseil de classe aux demandes formulées.</a:t>
            </a:r>
          </a:p>
          <a:p>
            <a:endParaRPr lang="fr-FR" sz="2000" dirty="0" smtClean="0"/>
          </a:p>
          <a:p>
            <a:r>
              <a:rPr lang="fr-FR" sz="2000" dirty="0" smtClean="0"/>
              <a:t>D’accuser réception (pour la phase provisoire) ou de faire part de l’accord ou désaccord (pour la phase définitive) suite aux réponses du Conseil de classe.</a:t>
            </a:r>
          </a:p>
          <a:p>
            <a:endParaRPr lang="fr-FR" sz="2000" dirty="0" smtClean="0"/>
          </a:p>
          <a:p>
            <a:r>
              <a:rPr lang="fr-FR" sz="2000" dirty="0" smtClean="0"/>
              <a:t>De consulter la décision d’orientation du chef d’établissement en cas d’accord.</a:t>
            </a:r>
          </a:p>
        </p:txBody>
      </p:sp>
    </p:spTree>
    <p:extLst>
      <p:ext uri="{BB962C8B-B14F-4D97-AF65-F5344CB8AC3E}">
        <p14:creationId xmlns:p14="http://schemas.microsoft.com/office/powerpoint/2010/main" xmlns="" val="21052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Où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18" y="2603500"/>
            <a:ext cx="9407237" cy="3416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000" dirty="0" smtClean="0"/>
              <a:t>Se rendre sur le site internet:</a:t>
            </a:r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3200" b="1" dirty="0" smtClean="0">
                <a:hlinkClick r:id="rId2"/>
              </a:rPr>
              <a:t>https://teleservices.ac-guyane.fr/ts</a:t>
            </a:r>
            <a:endParaRPr lang="fr-FR" sz="3200" b="1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sz="2400" dirty="0" smtClean="0"/>
              <a:t>Bien vérifier vos accès à votre compte ATEN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822" y="5157113"/>
            <a:ext cx="592142" cy="5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Comment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2" y="2268638"/>
            <a:ext cx="6460776" cy="458936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47909" y="2909454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 encadrée 1 5"/>
          <p:cNvSpPr/>
          <p:nvPr/>
        </p:nvSpPr>
        <p:spPr>
          <a:xfrm>
            <a:off x="8032831" y="2627451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132449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Identifiant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247909" y="3550270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>
          <a:xfrm>
            <a:off x="8032831" y="3731254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26052"/>
              <a:gd name="adj4" fmla="val -37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de passe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66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2344001"/>
            <a:ext cx="7341137" cy="4513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u="sng" dirty="0"/>
              <a:t>1</a:t>
            </a:r>
            <a:r>
              <a:rPr lang="fr-FR" sz="2800" b="1" u="sng" baseline="30000" dirty="0"/>
              <a:t>ère</a:t>
            </a:r>
            <a:r>
              <a:rPr lang="fr-FR" sz="2800" b="1" u="sng" dirty="0"/>
              <a:t> </a:t>
            </a:r>
            <a:r>
              <a:rPr lang="fr-FR" sz="2800" b="1" u="sng" dirty="0" smtClean="0"/>
              <a:t>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400" b="1" dirty="0" smtClean="0"/>
              <a:t>Du 10 février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12 mars 2020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766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2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35238" y="2272145"/>
            <a:ext cx="7356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Consultation de l’avis provisoire du Conseil de Classe.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Accuser réception de l’avis provisoire du Conseil de Classe.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Demande définitive des Représentants légaux.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3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troisième trimestre:</a:t>
            </a:r>
          </a:p>
          <a:p>
            <a:pPr marL="0" indent="0" algn="ctr">
              <a:buNone/>
            </a:pPr>
            <a:r>
              <a:rPr lang="fr-FR" sz="2400" b="1" dirty="0" smtClean="0"/>
              <a:t>Du 25 mai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08 </a:t>
            </a:r>
            <a:r>
              <a:rPr lang="fr-FR" sz="2400" b="1" dirty="0" smtClean="0"/>
              <a:t>juin 2020</a:t>
            </a:r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3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Dialogue avec le chef d’établissement ou son adjoint en cas de désaccord dans les plus brefs délais.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4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troisième trimestre:</a:t>
            </a:r>
          </a:p>
          <a:p>
            <a:endParaRPr lang="fr-FR" dirty="0" smtClean="0"/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65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198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Salle d’ions</vt:lpstr>
      <vt:lpstr>Diapositive 1</vt:lpstr>
      <vt:lpstr>Le Téléservice Orientation permet: </vt:lpstr>
      <vt:lpstr>Où ? </vt:lpstr>
      <vt:lpstr>Comment ? </vt:lpstr>
      <vt:lpstr>Quand ?</vt:lpstr>
      <vt:lpstr>Quand ?</vt:lpstr>
      <vt:lpstr>Quand ?</vt:lpstr>
      <vt:lpstr>Quand 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ADJOINTE</dc:creator>
  <cp:lastModifiedBy>principal</cp:lastModifiedBy>
  <cp:revision>15</cp:revision>
  <dcterms:created xsi:type="dcterms:W3CDTF">2020-01-20T12:15:52Z</dcterms:created>
  <dcterms:modified xsi:type="dcterms:W3CDTF">2020-05-04T17:30:57Z</dcterms:modified>
</cp:coreProperties>
</file>