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69DAA-C79B-D95E-A89C-9383DEB03D53}" v="610" dt="2024-12-09T02:20:29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C50E30C-B72E-2A1B-B0D3-D6BA17C3AB57}"/>
    <pc:docChg chg="addSld">
      <pc:chgData name="" userId="" providerId="" clId="Web-{0C50E30C-B72E-2A1B-B0D3-D6BA17C3AB57}" dt="2024-08-26T03:43:12.760" v="0"/>
      <pc:docMkLst>
        <pc:docMk/>
      </pc:docMkLst>
      <pc:sldChg chg="new">
        <pc:chgData name="" userId="" providerId="" clId="Web-{0C50E30C-B72E-2A1B-B0D3-D6BA17C3AB57}" dt="2024-08-26T03:43:12.760" v="0"/>
        <pc:sldMkLst>
          <pc:docMk/>
          <pc:sldMk cId="4017437855" sldId="257"/>
        </pc:sldMkLst>
      </pc:sldChg>
    </pc:docChg>
  </pc:docChgLst>
  <pc:docChgLst>
    <pc:chgData name="Samuel BLANC" userId="S::samuel.blanc@etu.univ-guyane.fr::dcf4b183-7fe2-41d9-975d-0d1123e8c4fd" providerId="AD" clId="Web-{0C50E30C-B72E-2A1B-B0D3-D6BA17C3AB57}"/>
    <pc:docChg chg="addSld modSld">
      <pc:chgData name="Samuel BLANC" userId="S::samuel.blanc@etu.univ-guyane.fr::dcf4b183-7fe2-41d9-975d-0d1123e8c4fd" providerId="AD" clId="Web-{0C50E30C-B72E-2A1B-B0D3-D6BA17C3AB57}" dt="2024-08-26T03:44:23.513" v="46" actId="20577"/>
      <pc:docMkLst>
        <pc:docMk/>
      </pc:docMkLst>
      <pc:sldChg chg="modSp">
        <pc:chgData name="Samuel BLANC" userId="S::samuel.blanc@etu.univ-guyane.fr::dcf4b183-7fe2-41d9-975d-0d1123e8c4fd" providerId="AD" clId="Web-{0C50E30C-B72E-2A1B-B0D3-D6BA17C3AB57}" dt="2024-08-26T03:43:44.621" v="18" actId="20577"/>
        <pc:sldMkLst>
          <pc:docMk/>
          <pc:sldMk cId="4017437855" sldId="257"/>
        </pc:sldMkLst>
        <pc:spChg chg="mod">
          <ac:chgData name="Samuel BLANC" userId="S::samuel.blanc@etu.univ-guyane.fr::dcf4b183-7fe2-41d9-975d-0d1123e8c4fd" providerId="AD" clId="Web-{0C50E30C-B72E-2A1B-B0D3-D6BA17C3AB57}" dt="2024-08-26T03:43:25.308" v="12" actId="20577"/>
          <ac:spMkLst>
            <pc:docMk/>
            <pc:sldMk cId="4017437855" sldId="257"/>
            <ac:spMk id="2" creationId="{A8C04DCF-07AC-F4CB-B7DE-7E0F68FF0B45}"/>
          </ac:spMkLst>
        </pc:spChg>
        <pc:spChg chg="mod">
          <ac:chgData name="Samuel BLANC" userId="S::samuel.blanc@etu.univ-guyane.fr::dcf4b183-7fe2-41d9-975d-0d1123e8c4fd" providerId="AD" clId="Web-{0C50E30C-B72E-2A1B-B0D3-D6BA17C3AB57}" dt="2024-08-26T03:43:44.621" v="18" actId="20577"/>
          <ac:spMkLst>
            <pc:docMk/>
            <pc:sldMk cId="4017437855" sldId="257"/>
            <ac:spMk id="3" creationId="{46DE39A0-9088-2757-09DC-4BAC080B1769}"/>
          </ac:spMkLst>
        </pc:spChg>
      </pc:sldChg>
      <pc:sldChg chg="new">
        <pc:chgData name="Samuel BLANC" userId="S::samuel.blanc@etu.univ-guyane.fr::dcf4b183-7fe2-41d9-975d-0d1123e8c4fd" providerId="AD" clId="Web-{0C50E30C-B72E-2A1B-B0D3-D6BA17C3AB57}" dt="2024-08-26T03:43:46.996" v="19"/>
        <pc:sldMkLst>
          <pc:docMk/>
          <pc:sldMk cId="2758591627" sldId="258"/>
        </pc:sldMkLst>
      </pc:sldChg>
      <pc:sldChg chg="modSp new">
        <pc:chgData name="Samuel BLANC" userId="S::samuel.blanc@etu.univ-guyane.fr::dcf4b183-7fe2-41d9-975d-0d1123e8c4fd" providerId="AD" clId="Web-{0C50E30C-B72E-2A1B-B0D3-D6BA17C3AB57}" dt="2024-08-26T03:44:13.278" v="40" actId="20577"/>
        <pc:sldMkLst>
          <pc:docMk/>
          <pc:sldMk cId="1190115395" sldId="259"/>
        </pc:sldMkLst>
        <pc:spChg chg="mod">
          <ac:chgData name="Samuel BLANC" userId="S::samuel.blanc@etu.univ-guyane.fr::dcf4b183-7fe2-41d9-975d-0d1123e8c4fd" providerId="AD" clId="Web-{0C50E30C-B72E-2A1B-B0D3-D6BA17C3AB57}" dt="2024-08-26T03:44:13.278" v="40" actId="20577"/>
          <ac:spMkLst>
            <pc:docMk/>
            <pc:sldMk cId="1190115395" sldId="259"/>
            <ac:spMk id="2" creationId="{59D37661-C126-EFD0-9DC1-C88F59EB2E14}"/>
          </ac:spMkLst>
        </pc:spChg>
      </pc:sldChg>
      <pc:sldChg chg="modSp new">
        <pc:chgData name="Samuel BLANC" userId="S::samuel.blanc@etu.univ-guyane.fr::dcf4b183-7fe2-41d9-975d-0d1123e8c4fd" providerId="AD" clId="Web-{0C50E30C-B72E-2A1B-B0D3-D6BA17C3AB57}" dt="2024-08-26T03:44:23.513" v="46" actId="20577"/>
        <pc:sldMkLst>
          <pc:docMk/>
          <pc:sldMk cId="1493437091" sldId="260"/>
        </pc:sldMkLst>
        <pc:spChg chg="mod">
          <ac:chgData name="Samuel BLANC" userId="S::samuel.blanc@etu.univ-guyane.fr::dcf4b183-7fe2-41d9-975d-0d1123e8c4fd" providerId="AD" clId="Web-{0C50E30C-B72E-2A1B-B0D3-D6BA17C3AB57}" dt="2024-08-26T03:44:23.513" v="46" actId="20577"/>
          <ac:spMkLst>
            <pc:docMk/>
            <pc:sldMk cId="1493437091" sldId="260"/>
            <ac:spMk id="2" creationId="{A343722B-7F83-84FD-251B-B8197E7BE10E}"/>
          </ac:spMkLst>
        </pc:spChg>
      </pc:sldChg>
    </pc:docChg>
  </pc:docChgLst>
  <pc:docChgLst>
    <pc:chgData name="Samuel BLANC" userId="S::samuel.blanc@etu.univ-guyane.fr::dcf4b183-7fe2-41d9-975d-0d1123e8c4fd" providerId="AD" clId="Web-{8CAFE0B6-1867-2488-A705-7074DA06E008}"/>
    <pc:docChg chg="modSld">
      <pc:chgData name="Samuel BLANC" userId="S::samuel.blanc@etu.univ-guyane.fr::dcf4b183-7fe2-41d9-975d-0d1123e8c4fd" providerId="AD" clId="Web-{8CAFE0B6-1867-2488-A705-7074DA06E008}" dt="2024-08-23T05:05:16.380" v="130"/>
      <pc:docMkLst>
        <pc:docMk/>
      </pc:docMkLst>
      <pc:sldChg chg="addSp delSp modSp mod setBg">
        <pc:chgData name="Samuel BLANC" userId="S::samuel.blanc@etu.univ-guyane.fr::dcf4b183-7fe2-41d9-975d-0d1123e8c4fd" providerId="AD" clId="Web-{8CAFE0B6-1867-2488-A705-7074DA06E008}" dt="2024-08-23T05:05:16.380" v="130"/>
        <pc:sldMkLst>
          <pc:docMk/>
          <pc:sldMk cId="3784089036" sldId="256"/>
        </pc:sldMkLst>
        <pc:spChg chg="mod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Samuel BLANC" userId="S::samuel.blanc@etu.univ-guyane.fr::dcf4b183-7fe2-41d9-975d-0d1123e8c4fd" providerId="AD" clId="Web-{8CAFE0B6-1867-2488-A705-7074DA06E008}" dt="2024-08-23T04:59:02.587" v="124"/>
          <ac:spMkLst>
            <pc:docMk/>
            <pc:sldMk cId="3784089036" sldId="256"/>
            <ac:spMk id="11" creationId="{F29C2C85-1492-463C-B805-3FD3FCE93360}"/>
          </ac:spMkLst>
        </pc:spChg>
        <pc:spChg chg="add del">
          <ac:chgData name="Samuel BLANC" userId="S::samuel.blanc@etu.univ-guyane.fr::dcf4b183-7fe2-41d9-975d-0d1123e8c4fd" providerId="AD" clId="Web-{8CAFE0B6-1867-2488-A705-7074DA06E008}" dt="2024-08-23T04:59:02.587" v="124"/>
          <ac:spMkLst>
            <pc:docMk/>
            <pc:sldMk cId="3784089036" sldId="256"/>
            <ac:spMk id="17" creationId="{8ED94938-268E-4C0A-A08A-B3980C78BAEB}"/>
          </ac:spMkLst>
        </pc:spChg>
        <pc:spChg chg="add del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22" creationId="{C497725C-6431-496A-B11C-691354780DCD}"/>
          </ac:spMkLst>
        </pc:spChg>
        <pc:spChg chg="add del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29" creationId="{B81933D1-5615-42C7-9C0B-4EB7105CCE2D}"/>
          </ac:spMkLst>
        </pc:spChg>
        <pc:spChg chg="add del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31" creationId="{B089A89A-1E9C-4761-9DFF-53C275FBF870}"/>
          </ac:spMkLst>
        </pc:spChg>
        <pc:spChg chg="add del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33" creationId="{19C9EAEA-39D0-4B0E-A0EB-51E7B26740B1}"/>
          </ac:spMkLst>
        </pc:spChg>
        <pc:spChg chg="add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38" creationId="{20D5D19D-0789-4518-B5DC-D47ADF69D25A}"/>
          </ac:spMkLst>
        </pc:spChg>
        <pc:spChg chg="add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45" creationId="{B81933D1-5615-42C7-9C0B-4EB7105CCE2D}"/>
          </ac:spMkLst>
        </pc:spChg>
        <pc:spChg chg="add">
          <ac:chgData name="Samuel BLANC" userId="S::samuel.blanc@etu.univ-guyane.fr::dcf4b183-7fe2-41d9-975d-0d1123e8c4fd" providerId="AD" clId="Web-{8CAFE0B6-1867-2488-A705-7074DA06E008}" dt="2024-08-23T05:05:16.380" v="130"/>
          <ac:spMkLst>
            <pc:docMk/>
            <pc:sldMk cId="3784089036" sldId="256"/>
            <ac:spMk id="47" creationId="{19C9EAEA-39D0-4B0E-A0EB-51E7B26740B1}"/>
          </ac:spMkLst>
        </pc:spChg>
        <pc:grpChg chg="add del">
          <ac:chgData name="Samuel BLANC" userId="S::samuel.blanc@etu.univ-guyane.fr::dcf4b183-7fe2-41d9-975d-0d1123e8c4fd" providerId="AD" clId="Web-{8CAFE0B6-1867-2488-A705-7074DA06E008}" dt="2024-08-23T04:59:02.587" v="124"/>
          <ac:grpSpMkLst>
            <pc:docMk/>
            <pc:sldMk cId="3784089036" sldId="256"/>
            <ac:grpSpMk id="13" creationId="{B83D307E-DF68-43F8-97CE-0AAE950A7129}"/>
          </ac:grpSpMkLst>
        </pc:grpChg>
        <pc:grpChg chg="add del">
          <ac:chgData name="Samuel BLANC" userId="S::samuel.blanc@etu.univ-guyane.fr::dcf4b183-7fe2-41d9-975d-0d1123e8c4fd" providerId="AD" clId="Web-{8CAFE0B6-1867-2488-A705-7074DA06E008}" dt="2024-08-23T05:05:16.380" v="130"/>
          <ac:grpSpMkLst>
            <pc:docMk/>
            <pc:sldMk cId="3784089036" sldId="256"/>
            <ac:grpSpMk id="24" creationId="{032D8612-31EB-44CF-A1D0-14FD4C705424}"/>
          </ac:grpSpMkLst>
        </pc:grpChg>
        <pc:grpChg chg="add">
          <ac:chgData name="Samuel BLANC" userId="S::samuel.blanc@etu.univ-guyane.fr::dcf4b183-7fe2-41d9-975d-0d1123e8c4fd" providerId="AD" clId="Web-{8CAFE0B6-1867-2488-A705-7074DA06E008}" dt="2024-08-23T05:05:16.380" v="130"/>
          <ac:grpSpMkLst>
            <pc:docMk/>
            <pc:sldMk cId="3784089036" sldId="256"/>
            <ac:grpSpMk id="40" creationId="{032D8612-31EB-44CF-A1D0-14FD4C705424}"/>
          </ac:grpSpMkLst>
        </pc:grpChg>
        <pc:picChg chg="add del mod">
          <ac:chgData name="Samuel BLANC" userId="S::samuel.blanc@etu.univ-guyane.fr::dcf4b183-7fe2-41d9-975d-0d1123e8c4fd" providerId="AD" clId="Web-{8CAFE0B6-1867-2488-A705-7074DA06E008}" dt="2024-08-23T04:54:42.563" v="107"/>
          <ac:picMkLst>
            <pc:docMk/>
            <pc:sldMk cId="3784089036" sldId="256"/>
            <ac:picMk id="4" creationId="{04C7BFF4-A188-AD24-616A-41517AA512A6}"/>
          </ac:picMkLst>
        </pc:picChg>
        <pc:picChg chg="add del mod">
          <ac:chgData name="Samuel BLANC" userId="S::samuel.blanc@etu.univ-guyane.fr::dcf4b183-7fe2-41d9-975d-0d1123e8c4fd" providerId="AD" clId="Web-{8CAFE0B6-1867-2488-A705-7074DA06E008}" dt="2024-08-23T04:57:53.053" v="122"/>
          <ac:picMkLst>
            <pc:docMk/>
            <pc:sldMk cId="3784089036" sldId="256"/>
            <ac:picMk id="5" creationId="{BD23AF51-1EC4-D3F4-999B-EB7079888048}"/>
          </ac:picMkLst>
        </pc:picChg>
        <pc:picChg chg="add del mod">
          <ac:chgData name="Samuel BLANC" userId="S::samuel.blanc@etu.univ-guyane.fr::dcf4b183-7fe2-41d9-975d-0d1123e8c4fd" providerId="AD" clId="Web-{8CAFE0B6-1867-2488-A705-7074DA06E008}" dt="2024-08-23T05:05:06.661" v="127"/>
          <ac:picMkLst>
            <pc:docMk/>
            <pc:sldMk cId="3784089036" sldId="256"/>
            <ac:picMk id="6" creationId="{B5F4AA02-FC2B-BB3D-4CAB-391493EBA337}"/>
          </ac:picMkLst>
        </pc:picChg>
        <pc:picChg chg="add del mod">
          <ac:chgData name="Samuel BLANC" userId="S::samuel.blanc@etu.univ-guyane.fr::dcf4b183-7fe2-41d9-975d-0d1123e8c4fd" providerId="AD" clId="Web-{8CAFE0B6-1867-2488-A705-7074DA06E008}" dt="2024-08-23T04:57:34.178" v="121"/>
          <ac:picMkLst>
            <pc:docMk/>
            <pc:sldMk cId="3784089036" sldId="256"/>
            <ac:picMk id="7" creationId="{34F5AEB6-70CE-28B2-9A4A-6D1E7ADE7CFF}"/>
          </ac:picMkLst>
        </pc:picChg>
        <pc:picChg chg="add del mod">
          <ac:chgData name="Samuel BLANC" userId="S::samuel.blanc@etu.univ-guyane.fr::dcf4b183-7fe2-41d9-975d-0d1123e8c4fd" providerId="AD" clId="Web-{8CAFE0B6-1867-2488-A705-7074DA06E008}" dt="2024-08-23T05:05:08.489" v="128"/>
          <ac:picMkLst>
            <pc:docMk/>
            <pc:sldMk cId="3784089036" sldId="256"/>
            <ac:picMk id="8" creationId="{0FE8C92E-146B-DF01-6AC1-AAD5F2A873C9}"/>
          </ac:picMkLst>
        </pc:picChg>
        <pc:picChg chg="add mod">
          <ac:chgData name="Samuel BLANC" userId="S::samuel.blanc@etu.univ-guyane.fr::dcf4b183-7fe2-41d9-975d-0d1123e8c4fd" providerId="AD" clId="Web-{8CAFE0B6-1867-2488-A705-7074DA06E008}" dt="2024-08-23T05:05:16.380" v="130"/>
          <ac:picMkLst>
            <pc:docMk/>
            <pc:sldMk cId="3784089036" sldId="256"/>
            <ac:picMk id="9" creationId="{8E08E060-D59E-A74A-6B85-3F964A1A2DA5}"/>
          </ac:picMkLst>
        </pc:picChg>
      </pc:sldChg>
    </pc:docChg>
  </pc:docChgLst>
  <pc:docChgLst>
    <pc:chgData name="Samuel BLANC" userId="S::samuel.blanc@etu.univ-guyane.fr::dcf4b183-7fe2-41d9-975d-0d1123e8c4fd" providerId="AD" clId="Web-{BC969DAA-C79B-D95E-A89C-9383DEB03D53}"/>
    <pc:docChg chg="addSld modSld addMainMaster delMainMaster">
      <pc:chgData name="Samuel BLANC" userId="S::samuel.blanc@etu.univ-guyane.fr::dcf4b183-7fe2-41d9-975d-0d1123e8c4fd" providerId="AD" clId="Web-{BC969DAA-C79B-D95E-A89C-9383DEB03D53}" dt="2024-12-09T02:20:29.269" v="615" actId="20577"/>
      <pc:docMkLst>
        <pc:docMk/>
      </pc:docMkLst>
      <pc:sldChg chg="delSp modSp mod modClrScheme delDesignElem chgLayout">
        <pc:chgData name="Samuel BLANC" userId="S::samuel.blanc@etu.univ-guyane.fr::dcf4b183-7fe2-41d9-975d-0d1123e8c4fd" providerId="AD" clId="Web-{BC969DAA-C79B-D95E-A89C-9383DEB03D53}" dt="2024-12-09T02:19:50.987" v="607" actId="20577"/>
        <pc:sldMkLst>
          <pc:docMk/>
          <pc:sldMk cId="3784089036" sldId="256"/>
        </pc:sldMkLst>
        <pc:spChg chg="mod ord">
          <ac:chgData name="Samuel BLANC" userId="S::samuel.blanc@etu.univ-guyane.fr::dcf4b183-7fe2-41d9-975d-0d1123e8c4fd" providerId="AD" clId="Web-{BC969DAA-C79B-D95E-A89C-9383DEB03D53}" dt="2024-12-09T02:19:50.987" v="607" actId="20577"/>
          <ac:spMkLst>
            <pc:docMk/>
            <pc:sldMk cId="3784089036" sldId="256"/>
            <ac:spMk id="2" creationId="{00000000-0000-0000-0000-000000000000}"/>
          </ac:spMkLst>
        </pc:spChg>
        <pc:spChg chg="mod ord">
          <ac:chgData name="Samuel BLANC" userId="S::samuel.blanc@etu.univ-guyane.fr::dcf4b183-7fe2-41d9-975d-0d1123e8c4fd" providerId="AD" clId="Web-{BC969DAA-C79B-D95E-A89C-9383DEB03D53}" dt="2024-12-09T02:19:40.268" v="604" actId="20577"/>
          <ac:spMkLst>
            <pc:docMk/>
            <pc:sldMk cId="3784089036" sldId="256"/>
            <ac:spMk id="3" creationId="{00000000-0000-0000-0000-000000000000}"/>
          </ac:spMkLst>
        </pc:spChg>
        <pc:spChg chg="del">
          <ac:chgData name="Samuel BLANC" userId="S::samuel.blanc@etu.univ-guyane.fr::dcf4b183-7fe2-41d9-975d-0d1123e8c4fd" providerId="AD" clId="Web-{BC969DAA-C79B-D95E-A89C-9383DEB03D53}" dt="2024-12-09T01:57:03.412" v="0"/>
          <ac:spMkLst>
            <pc:docMk/>
            <pc:sldMk cId="3784089036" sldId="256"/>
            <ac:spMk id="38" creationId="{20D5D19D-0789-4518-B5DC-D47ADF69D25A}"/>
          </ac:spMkLst>
        </pc:spChg>
        <pc:spChg chg="del">
          <ac:chgData name="Samuel BLANC" userId="S::samuel.blanc@etu.univ-guyane.fr::dcf4b183-7fe2-41d9-975d-0d1123e8c4fd" providerId="AD" clId="Web-{BC969DAA-C79B-D95E-A89C-9383DEB03D53}" dt="2024-12-09T01:57:03.412" v="0"/>
          <ac:spMkLst>
            <pc:docMk/>
            <pc:sldMk cId="3784089036" sldId="256"/>
            <ac:spMk id="45" creationId="{B81933D1-5615-42C7-9C0B-4EB7105CCE2D}"/>
          </ac:spMkLst>
        </pc:spChg>
        <pc:spChg chg="del">
          <ac:chgData name="Samuel BLANC" userId="S::samuel.blanc@etu.univ-guyane.fr::dcf4b183-7fe2-41d9-975d-0d1123e8c4fd" providerId="AD" clId="Web-{BC969DAA-C79B-D95E-A89C-9383DEB03D53}" dt="2024-12-09T01:57:03.412" v="0"/>
          <ac:spMkLst>
            <pc:docMk/>
            <pc:sldMk cId="3784089036" sldId="256"/>
            <ac:spMk id="47" creationId="{19C9EAEA-39D0-4B0E-A0EB-51E7B26740B1}"/>
          </ac:spMkLst>
        </pc:spChg>
        <pc:grpChg chg="del">
          <ac:chgData name="Samuel BLANC" userId="S::samuel.blanc@etu.univ-guyane.fr::dcf4b183-7fe2-41d9-975d-0d1123e8c4fd" providerId="AD" clId="Web-{BC969DAA-C79B-D95E-A89C-9383DEB03D53}" dt="2024-12-09T01:57:03.412" v="0"/>
          <ac:grpSpMkLst>
            <pc:docMk/>
            <pc:sldMk cId="3784089036" sldId="256"/>
            <ac:grpSpMk id="40" creationId="{032D8612-31EB-44CF-A1D0-14FD4C705424}"/>
          </ac:grpSpMkLst>
        </pc:grpChg>
      </pc:sldChg>
      <pc:sldChg chg="addSp delSp modSp mod setBg modClrScheme setClrOvrMap chgLayout">
        <pc:chgData name="Samuel BLANC" userId="S::samuel.blanc@etu.univ-guyane.fr::dcf4b183-7fe2-41d9-975d-0d1123e8c4fd" providerId="AD" clId="Web-{BC969DAA-C79B-D95E-A89C-9383DEB03D53}" dt="2024-12-09T02:08:29.629" v="430" actId="1076"/>
        <pc:sldMkLst>
          <pc:docMk/>
          <pc:sldMk cId="4017437855" sldId="257"/>
        </pc:sldMkLst>
        <pc:spChg chg="mod ord">
          <ac:chgData name="Samuel BLANC" userId="S::samuel.blanc@etu.univ-guyane.fr::dcf4b183-7fe2-41d9-975d-0d1123e8c4fd" providerId="AD" clId="Web-{BC969DAA-C79B-D95E-A89C-9383DEB03D53}" dt="2024-12-09T02:08:23.926" v="429"/>
          <ac:spMkLst>
            <pc:docMk/>
            <pc:sldMk cId="4017437855" sldId="257"/>
            <ac:spMk id="2" creationId="{A8C04DCF-07AC-F4CB-B7DE-7E0F68FF0B45}"/>
          </ac:spMkLst>
        </pc:spChg>
        <pc:spChg chg="del mod ord">
          <ac:chgData name="Samuel BLANC" userId="S::samuel.blanc@etu.univ-guyane.fr::dcf4b183-7fe2-41d9-975d-0d1123e8c4fd" providerId="AD" clId="Web-{BC969DAA-C79B-D95E-A89C-9383DEB03D53}" dt="2024-12-09T02:08:23.926" v="429"/>
          <ac:spMkLst>
            <pc:docMk/>
            <pc:sldMk cId="4017437855" sldId="257"/>
            <ac:spMk id="3" creationId="{46DE39A0-9088-2757-09DC-4BAC080B1769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8:23.926" v="429"/>
          <ac:spMkLst>
            <pc:docMk/>
            <pc:sldMk cId="4017437855" sldId="257"/>
            <ac:spMk id="13" creationId="{F9ED434F-8767-46CC-B26B-5AF62FF01E66}"/>
          </ac:spMkLst>
        </pc:spChg>
        <pc:grpChg chg="add">
          <ac:chgData name="Samuel BLANC" userId="S::samuel.blanc@etu.univ-guyane.fr::dcf4b183-7fe2-41d9-975d-0d1123e8c4fd" providerId="AD" clId="Web-{BC969DAA-C79B-D95E-A89C-9383DEB03D53}" dt="2024-12-09T02:08:23.926" v="429"/>
          <ac:grpSpMkLst>
            <pc:docMk/>
            <pc:sldMk cId="4017437855" sldId="257"/>
            <ac:grpSpMk id="9" creationId="{2F448CB3-7B4F-45D7-B7C0-DF553DF61453}"/>
          </ac:grpSpMkLst>
        </pc:grpChg>
        <pc:graphicFrameChg chg="add mod">
          <ac:chgData name="Samuel BLANC" userId="S::samuel.blanc@etu.univ-guyane.fr::dcf4b183-7fe2-41d9-975d-0d1123e8c4fd" providerId="AD" clId="Web-{BC969DAA-C79B-D95E-A89C-9383DEB03D53}" dt="2024-12-09T02:08:29.629" v="430" actId="1076"/>
          <ac:graphicFrameMkLst>
            <pc:docMk/>
            <pc:sldMk cId="4017437855" sldId="257"/>
            <ac:graphicFrameMk id="5" creationId="{16B8C627-10A9-407A-E660-5B8DF6B19120}"/>
          </ac:graphicFrameMkLst>
        </pc:graphicFrameChg>
      </pc:sldChg>
      <pc:sldChg chg="addSp delSp modSp mod setBg modClrScheme setClrOvrMap chgLayout">
        <pc:chgData name="Samuel BLANC" userId="S::samuel.blanc@etu.univ-guyane.fr::dcf4b183-7fe2-41d9-975d-0d1123e8c4fd" providerId="AD" clId="Web-{BC969DAA-C79B-D95E-A89C-9383DEB03D53}" dt="2024-12-09T02:16:06.842" v="562" actId="20577"/>
        <pc:sldMkLst>
          <pc:docMk/>
          <pc:sldMk cId="2758591627" sldId="258"/>
        </pc:sldMkLst>
        <pc:spChg chg="mod ord">
          <ac:chgData name="Samuel BLANC" userId="S::samuel.blanc@etu.univ-guyane.fr::dcf4b183-7fe2-41d9-975d-0d1123e8c4fd" providerId="AD" clId="Web-{BC969DAA-C79B-D95E-A89C-9383DEB03D53}" dt="2024-12-09T02:16:06.842" v="562" actId="20577"/>
          <ac:spMkLst>
            <pc:docMk/>
            <pc:sldMk cId="2758591627" sldId="258"/>
            <ac:spMk id="2" creationId="{64644FF7-5B2F-5122-CD2F-7365EFA30059}"/>
          </ac:spMkLst>
        </pc:spChg>
        <pc:spChg chg="mod ord">
          <ac:chgData name="Samuel BLANC" userId="S::samuel.blanc@etu.univ-guyane.fr::dcf4b183-7fe2-41d9-975d-0d1123e8c4fd" providerId="AD" clId="Web-{BC969DAA-C79B-D95E-A89C-9383DEB03D53}" dt="2024-12-09T02:14:03.199" v="549" actId="20577"/>
          <ac:spMkLst>
            <pc:docMk/>
            <pc:sldMk cId="2758591627" sldId="258"/>
            <ac:spMk id="3" creationId="{6A309D99-E254-6E4D-E6AE-0474C8E75866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0:15.056" v="133"/>
          <ac:spMkLst>
            <pc:docMk/>
            <pc:sldMk cId="2758591627" sldId="258"/>
            <ac:spMk id="8" creationId="{712E451E-151A-4910-BF41-6A040B65982B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1:25.839" v="190"/>
          <ac:spMkLst>
            <pc:docMk/>
            <pc:sldMk cId="2758591627" sldId="258"/>
            <ac:spMk id="9" creationId="{6E0488BA-180E-40D8-8350-4B179179556B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0:15.056" v="133"/>
          <ac:spMkLst>
            <pc:docMk/>
            <pc:sldMk cId="2758591627" sldId="258"/>
            <ac:spMk id="10" creationId="{C296EFE4-A70C-4388-9A15-3F657B6615FD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0:15.056" v="133"/>
          <ac:spMkLst>
            <pc:docMk/>
            <pc:sldMk cId="2758591627" sldId="258"/>
            <ac:spMk id="12" creationId="{425EBAFC-9388-432A-BCFD-EEA2F410D8EC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1:25.839" v="190"/>
          <ac:spMkLst>
            <pc:docMk/>
            <pc:sldMk cId="2758591627" sldId="258"/>
            <ac:spMk id="14" creationId="{89EA2611-DCBA-4E97-A2B2-9A466E76BDA4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1:25.839" v="190"/>
          <ac:spMkLst>
            <pc:docMk/>
            <pc:sldMk cId="2758591627" sldId="258"/>
            <ac:spMk id="16" creationId="{BBC615D1-6E12-40EF-915B-316CFDB550D5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1:25.839" v="190"/>
          <ac:spMkLst>
            <pc:docMk/>
            <pc:sldMk cId="2758591627" sldId="258"/>
            <ac:spMk id="18" creationId="{B9797D36-DE1E-47CD-881A-6C1F5828261B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1:25.839" v="190"/>
          <ac:spMkLst>
            <pc:docMk/>
            <pc:sldMk cId="2758591627" sldId="258"/>
            <ac:spMk id="20" creationId="{4A2FAF1F-F462-46AF-A9E6-CC93C4E2C359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1:25.839" v="190"/>
          <ac:spMkLst>
            <pc:docMk/>
            <pc:sldMk cId="2758591627" sldId="258"/>
            <ac:spMk id="22" creationId="{7146BED8-BAE9-42C5-A3DD-7B946445DB8C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1:25.839" v="190"/>
          <ac:spMkLst>
            <pc:docMk/>
            <pc:sldMk cId="2758591627" sldId="258"/>
            <ac:spMk id="24" creationId="{15765FE8-B62F-41E4-A73C-74C91A8FD945}"/>
          </ac:spMkLst>
        </pc:spChg>
        <pc:picChg chg="add mod ord">
          <ac:chgData name="Samuel BLANC" userId="S::samuel.blanc@etu.univ-guyane.fr::dcf4b183-7fe2-41d9-975d-0d1123e8c4fd" providerId="AD" clId="Web-{BC969DAA-C79B-D95E-A89C-9383DEB03D53}" dt="2024-12-09T02:01:25.839" v="190"/>
          <ac:picMkLst>
            <pc:docMk/>
            <pc:sldMk cId="2758591627" sldId="258"/>
            <ac:picMk id="5" creationId="{BE55777F-4DB5-BAA6-B785-9CD4601130D1}"/>
          </ac:picMkLst>
        </pc:picChg>
      </pc:sldChg>
      <pc:sldChg chg="modSp mod modClrScheme chgLayout">
        <pc:chgData name="Samuel BLANC" userId="S::samuel.blanc@etu.univ-guyane.fr::dcf4b183-7fe2-41d9-975d-0d1123e8c4fd" providerId="AD" clId="Web-{BC969DAA-C79B-D95E-A89C-9383DEB03D53}" dt="2024-12-09T02:18:36.704" v="599" actId="20577"/>
        <pc:sldMkLst>
          <pc:docMk/>
          <pc:sldMk cId="1190115395" sldId="259"/>
        </pc:sldMkLst>
        <pc:spChg chg="mod ord">
          <ac:chgData name="Samuel BLANC" userId="S::samuel.blanc@etu.univ-guyane.fr::dcf4b183-7fe2-41d9-975d-0d1123e8c4fd" providerId="AD" clId="Web-{BC969DAA-C79B-D95E-A89C-9383DEB03D53}" dt="2024-12-09T02:17:49.453" v="570" actId="20577"/>
          <ac:spMkLst>
            <pc:docMk/>
            <pc:sldMk cId="1190115395" sldId="259"/>
            <ac:spMk id="2" creationId="{59D37661-C126-EFD0-9DC1-C88F59EB2E14}"/>
          </ac:spMkLst>
        </pc:spChg>
        <pc:spChg chg="mod ord">
          <ac:chgData name="Samuel BLANC" userId="S::samuel.blanc@etu.univ-guyane.fr::dcf4b183-7fe2-41d9-975d-0d1123e8c4fd" providerId="AD" clId="Web-{BC969DAA-C79B-D95E-A89C-9383DEB03D53}" dt="2024-12-09T02:18:36.704" v="599" actId="20577"/>
          <ac:spMkLst>
            <pc:docMk/>
            <pc:sldMk cId="1190115395" sldId="259"/>
            <ac:spMk id="3" creationId="{B731F77D-7E03-AB6F-A6AB-F4356BFA241A}"/>
          </ac:spMkLst>
        </pc:spChg>
      </pc:sldChg>
      <pc:sldChg chg="addSp delSp modSp mod setBg modClrScheme setClrOvrMap chgLayout">
        <pc:chgData name="Samuel BLANC" userId="S::samuel.blanc@etu.univ-guyane.fr::dcf4b183-7fe2-41d9-975d-0d1123e8c4fd" providerId="AD" clId="Web-{BC969DAA-C79B-D95E-A89C-9383DEB03D53}" dt="2024-12-09T02:20:29.269" v="615" actId="20577"/>
        <pc:sldMkLst>
          <pc:docMk/>
          <pc:sldMk cId="1493437091" sldId="260"/>
        </pc:sldMkLst>
        <pc:spChg chg="mod ord">
          <ac:chgData name="Samuel BLANC" userId="S::samuel.blanc@etu.univ-guyane.fr::dcf4b183-7fe2-41d9-975d-0d1123e8c4fd" providerId="AD" clId="Web-{BC969DAA-C79B-D95E-A89C-9383DEB03D53}" dt="2024-12-09T02:16:59.827" v="565" actId="14100"/>
          <ac:spMkLst>
            <pc:docMk/>
            <pc:sldMk cId="1493437091" sldId="260"/>
            <ac:spMk id="2" creationId="{A343722B-7F83-84FD-251B-B8197E7BE10E}"/>
          </ac:spMkLst>
        </pc:spChg>
        <pc:spChg chg="mod ord">
          <ac:chgData name="Samuel BLANC" userId="S::samuel.blanc@etu.univ-guyane.fr::dcf4b183-7fe2-41d9-975d-0d1123e8c4fd" providerId="AD" clId="Web-{BC969DAA-C79B-D95E-A89C-9383DEB03D53}" dt="2024-12-09T02:20:29.269" v="615" actId="20577"/>
          <ac:spMkLst>
            <pc:docMk/>
            <pc:sldMk cId="1493437091" sldId="260"/>
            <ac:spMk id="3" creationId="{94C65469-6C5D-7744-FDEF-E03C557FC9EB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1:59:53.962" v="125"/>
          <ac:spMkLst>
            <pc:docMk/>
            <pc:sldMk cId="1493437091" sldId="260"/>
            <ac:spMk id="13" creationId="{B8144315-1C5A-4185-A952-25D98D303D46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8:11.551" v="428"/>
          <ac:spMkLst>
            <pc:docMk/>
            <pc:sldMk cId="1493437091" sldId="260"/>
            <ac:spMk id="17" creationId="{D4723B02-0AAB-4F6E-BA41-8ED99D559D93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8:11.551" v="428"/>
          <ac:spMkLst>
            <pc:docMk/>
            <pc:sldMk cId="1493437091" sldId="260"/>
            <ac:spMk id="21" creationId="{B8144315-1C5A-4185-A952-25D98D303D46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8:11.551" v="428"/>
          <ac:spMkLst>
            <pc:docMk/>
            <pc:sldMk cId="1493437091" sldId="260"/>
            <ac:spMk id="22" creationId="{11CAC6F2-0806-417B-BF5D-5AEF6195FA49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8:11.551" v="428"/>
          <ac:spMkLst>
            <pc:docMk/>
            <pc:sldMk cId="1493437091" sldId="260"/>
            <ac:spMk id="31" creationId="{B8144315-1C5A-4185-A952-25D98D303D46}"/>
          </ac:spMkLst>
        </pc:spChg>
        <pc:grpChg chg="add del">
          <ac:chgData name="Samuel BLANC" userId="S::samuel.blanc@etu.univ-guyane.fr::dcf4b183-7fe2-41d9-975d-0d1123e8c4fd" providerId="AD" clId="Web-{BC969DAA-C79B-D95E-A89C-9383DEB03D53}" dt="2024-12-09T01:59:53.962" v="125"/>
          <ac:grpSpMkLst>
            <pc:docMk/>
            <pc:sldMk cId="1493437091" sldId="260"/>
            <ac:grpSpMk id="9" creationId="{4091D54B-59AB-4A5E-8E9E-0421BD66D4FB}"/>
          </ac:grpSpMkLst>
        </pc:grpChg>
        <pc:grpChg chg="add del">
          <ac:chgData name="Samuel BLANC" userId="S::samuel.blanc@etu.univ-guyane.fr::dcf4b183-7fe2-41d9-975d-0d1123e8c4fd" providerId="AD" clId="Web-{BC969DAA-C79B-D95E-A89C-9383DEB03D53}" dt="2024-12-09T01:59:53.962" v="125"/>
          <ac:grpSpMkLst>
            <pc:docMk/>
            <pc:sldMk cId="1493437091" sldId="260"/>
            <ac:grpSpMk id="15" creationId="{25A657F0-42F3-40D3-BC75-7DA1F5C6A225}"/>
          </ac:grpSpMkLst>
        </pc:grpChg>
        <pc:grpChg chg="add del">
          <ac:chgData name="Samuel BLANC" userId="S::samuel.blanc@etu.univ-guyane.fr::dcf4b183-7fe2-41d9-975d-0d1123e8c4fd" providerId="AD" clId="Web-{BC969DAA-C79B-D95E-A89C-9383DEB03D53}" dt="2024-12-09T02:08:11.551" v="428"/>
          <ac:grpSpMkLst>
            <pc:docMk/>
            <pc:sldMk cId="1493437091" sldId="260"/>
            <ac:grpSpMk id="20" creationId="{4091D54B-59AB-4A5E-8E9E-0421BD66D4FB}"/>
          </ac:grpSpMkLst>
        </pc:grpChg>
        <pc:grpChg chg="add">
          <ac:chgData name="Samuel BLANC" userId="S::samuel.blanc@etu.univ-guyane.fr::dcf4b183-7fe2-41d9-975d-0d1123e8c4fd" providerId="AD" clId="Web-{BC969DAA-C79B-D95E-A89C-9383DEB03D53}" dt="2024-12-09T02:08:11.551" v="428"/>
          <ac:grpSpMkLst>
            <pc:docMk/>
            <pc:sldMk cId="1493437091" sldId="260"/>
            <ac:grpSpMk id="27" creationId="{4091D54B-59AB-4A5E-8E9E-0421BD66D4FB}"/>
          </ac:grpSpMkLst>
        </pc:grpChg>
        <pc:grpChg chg="add">
          <ac:chgData name="Samuel BLANC" userId="S::samuel.blanc@etu.univ-guyane.fr::dcf4b183-7fe2-41d9-975d-0d1123e8c4fd" providerId="AD" clId="Web-{BC969DAA-C79B-D95E-A89C-9383DEB03D53}" dt="2024-12-09T02:08:11.551" v="428"/>
          <ac:grpSpMkLst>
            <pc:docMk/>
            <pc:sldMk cId="1493437091" sldId="260"/>
            <ac:grpSpMk id="33" creationId="{7E2D86BB-893F-471B-AD66-50E01777C082}"/>
          </ac:grpSpMkLst>
        </pc:grpChg>
        <pc:picChg chg="add mod">
          <ac:chgData name="Samuel BLANC" userId="S::samuel.blanc@etu.univ-guyane.fr::dcf4b183-7fe2-41d9-975d-0d1123e8c4fd" providerId="AD" clId="Web-{BC969DAA-C79B-D95E-A89C-9383DEB03D53}" dt="2024-12-09T02:08:11.551" v="428"/>
          <ac:picMkLst>
            <pc:docMk/>
            <pc:sldMk cId="1493437091" sldId="260"/>
            <ac:picMk id="4" creationId="{96009150-8DFA-F9CF-C1B2-F904F3DE8928}"/>
          </ac:picMkLst>
        </pc:picChg>
      </pc:sldChg>
      <pc:sldChg chg="addSp delSp modSp new mod setBg setClrOvrMap">
        <pc:chgData name="Samuel BLANC" userId="S::samuel.blanc@etu.univ-guyane.fr::dcf4b183-7fe2-41d9-975d-0d1123e8c4fd" providerId="AD" clId="Web-{BC969DAA-C79B-D95E-A89C-9383DEB03D53}" dt="2024-12-09T02:18:41.876" v="600" actId="20577"/>
        <pc:sldMkLst>
          <pc:docMk/>
          <pc:sldMk cId="1662146500" sldId="261"/>
        </pc:sldMkLst>
        <pc:spChg chg="mod">
          <ac:chgData name="Samuel BLANC" userId="S::samuel.blanc@etu.univ-guyane.fr::dcf4b183-7fe2-41d9-975d-0d1123e8c4fd" providerId="AD" clId="Web-{BC969DAA-C79B-D95E-A89C-9383DEB03D53}" dt="2024-12-09T02:18:41.876" v="600" actId="20577"/>
          <ac:spMkLst>
            <pc:docMk/>
            <pc:sldMk cId="1662146500" sldId="261"/>
            <ac:spMk id="2" creationId="{BCACA3B5-FA62-7BAC-777C-FA29DC9A0137}"/>
          </ac:spMkLst>
        </pc:spChg>
        <pc:spChg chg="mod ord">
          <ac:chgData name="Samuel BLANC" userId="S::samuel.blanc@etu.univ-guyane.fr::dcf4b183-7fe2-41d9-975d-0d1123e8c4fd" providerId="AD" clId="Web-{BC969DAA-C79B-D95E-A89C-9383DEB03D53}" dt="2024-12-09T02:15:54.904" v="561" actId="20577"/>
          <ac:spMkLst>
            <pc:docMk/>
            <pc:sldMk cId="1662146500" sldId="261"/>
            <ac:spMk id="3" creationId="{7A1BFDBE-F03A-BC63-B384-5E170600475C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8" creationId="{324E43EB-867C-4B35-9A5C-E435157C7297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10" creationId="{A7C0F5DA-B59F-4F13-8BB8-FFD8F2C572BC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5:28.844" v="373"/>
          <ac:spMkLst>
            <pc:docMk/>
            <pc:sldMk cId="1662146500" sldId="261"/>
            <ac:spMk id="12" creationId="{9CEA1DEC-CC9E-4776-9E08-048A15BFA6CA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5:28.844" v="373"/>
          <ac:spMkLst>
            <pc:docMk/>
            <pc:sldMk cId="1662146500" sldId="261"/>
            <ac:spMk id="14" creationId="{9CE399CF-F4B8-4832-A8CB-B93F6B1EF44B}"/>
          </ac:spMkLst>
        </pc:spChg>
        <pc:spChg chg="add del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16" creationId="{1F23E73A-FDC8-462C-83C1-3AA8961449CF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21" creationId="{643780CE-2BE5-46F6-97B2-60DF30217ED3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23" creationId="{61A87A49-68E6-459E-A5A6-46229FF42125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25" creationId="{F6ACD5FC-CAFE-48EB-B765-60EED2E052F0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29" creationId="{4233DC0E-DE6C-4FB6-A529-51B162641AB8}"/>
          </ac:spMkLst>
        </pc:spChg>
        <pc:spChg chg="add">
          <ac:chgData name="Samuel BLANC" userId="S::samuel.blanc@etu.univ-guyane.fr::dcf4b183-7fe2-41d9-975d-0d1123e8c4fd" providerId="AD" clId="Web-{BC969DAA-C79B-D95E-A89C-9383DEB03D53}" dt="2024-12-09T02:07:01.956" v="375"/>
          <ac:spMkLst>
            <pc:docMk/>
            <pc:sldMk cId="1662146500" sldId="261"/>
            <ac:spMk id="33" creationId="{B4A81DE1-E2BC-4A31-99EE-71350421B0EA}"/>
          </ac:spMkLst>
        </pc:spChg>
        <pc:picChg chg="add mod">
          <ac:chgData name="Samuel BLANC" userId="S::samuel.blanc@etu.univ-guyane.fr::dcf4b183-7fe2-41d9-975d-0d1123e8c4fd" providerId="AD" clId="Web-{BC969DAA-C79B-D95E-A89C-9383DEB03D53}" dt="2024-12-09T02:06:58.502" v="374"/>
          <ac:picMkLst>
            <pc:docMk/>
            <pc:sldMk cId="1662146500" sldId="261"/>
            <ac:picMk id="4" creationId="{267BEBEA-4F1D-A820-43A7-145CA3D1B84A}"/>
          </ac:picMkLst>
        </pc:picChg>
      </pc:sldChg>
      <pc:sldMasterChg chg="del delSldLayout">
        <pc:chgData name="Samuel BLANC" userId="S::samuel.blanc@etu.univ-guyane.fr::dcf4b183-7fe2-41d9-975d-0d1123e8c4fd" providerId="AD" clId="Web-{BC969DAA-C79B-D95E-A89C-9383DEB03D53}" dt="2024-12-09T01:57:03.412" v="0"/>
        <pc:sldMasterMkLst>
          <pc:docMk/>
          <pc:sldMasterMk cId="3071127875" sldId="2147483648"/>
        </pc:sldMasterMkLst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addSldLayout modSldLayout">
        <pc:chgData name="Samuel BLANC" userId="S::samuel.blanc@etu.univ-guyane.fr::dcf4b183-7fe2-41d9-975d-0d1123e8c4fd" providerId="AD" clId="Web-{BC969DAA-C79B-D95E-A89C-9383DEB03D53}" dt="2024-12-09T01:57:03.412" v="0"/>
        <pc:sldMasterMkLst>
          <pc:docMk/>
          <pc:sldMasterMk cId="626878953" sldId="2147483660"/>
        </pc:sldMasterMkLst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4135846786" sldId="2147483661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1017349105" sldId="2147483662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1686473472" sldId="2147483663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683432711" sldId="2147483664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1060806544" sldId="2147483665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396821815" sldId="2147483666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905941450" sldId="2147483667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250622671" sldId="2147483668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1083392915" sldId="2147483669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3766205155" sldId="2147483670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1296274375" sldId="2147483671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3905828600" sldId="2147483672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4019623348" sldId="2147483673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2645593769" sldId="2147483674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413729053" sldId="2147483675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3850996961" sldId="2147483676"/>
          </pc:sldLayoutMkLst>
        </pc:sldLayoutChg>
        <pc:sldLayoutChg chg="add mod replId">
          <pc:chgData name="Samuel BLANC" userId="S::samuel.blanc@etu.univ-guyane.fr::dcf4b183-7fe2-41d9-975d-0d1123e8c4fd" providerId="AD" clId="Web-{BC969DAA-C79B-D95E-A89C-9383DEB03D53}" dt="2024-12-09T01:57:03.412" v="0"/>
          <pc:sldLayoutMkLst>
            <pc:docMk/>
            <pc:sldMasterMk cId="626878953" sldId="2147483660"/>
            <pc:sldLayoutMk cId="753801100" sldId="2147483677"/>
          </pc:sldLayoutMkLst>
        </pc:sldLayoutChg>
      </pc:sldMasterChg>
    </pc:docChg>
  </pc:docChgLst>
  <pc:docChgLst>
    <pc:chgData name="Samuel BLANC" userId="S::samuel.blanc@etu.univ-guyane.fr::dcf4b183-7fe2-41d9-975d-0d1123e8c4fd" providerId="AD" clId="Web-{829A2AA9-2830-E69E-A8AE-C771144A189F}"/>
    <pc:docChg chg="sldOrd">
      <pc:chgData name="Samuel BLANC" userId="S::samuel.blanc@etu.univ-guyane.fr::dcf4b183-7fe2-41d9-975d-0d1123e8c4fd" providerId="AD" clId="Web-{829A2AA9-2830-E69E-A8AE-C771144A189F}" dt="2024-08-26T23:44:41.670" v="0"/>
      <pc:docMkLst>
        <pc:docMk/>
      </pc:docMkLst>
      <pc:sldChg chg="ord">
        <pc:chgData name="Samuel BLANC" userId="S::samuel.blanc@etu.univ-guyane.fr::dcf4b183-7fe2-41d9-975d-0d1123e8c4fd" providerId="AD" clId="Web-{829A2AA9-2830-E69E-A8AE-C771144A189F}" dt="2024-08-26T23:44:41.670" v="0"/>
        <pc:sldMkLst>
          <pc:docMk/>
          <pc:sldMk cId="1190115395" sldId="25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ME_uZCRduE" TargetMode="External"/><Relationship Id="rId1" Type="http://schemas.openxmlformats.org/officeDocument/2006/relationships/hyperlink" Target="https://www.youtube.com/watch?v=wHnsSSfnbm8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ME_uZCRduE" TargetMode="External"/><Relationship Id="rId7" Type="http://schemas.openxmlformats.org/officeDocument/2006/relationships/image" Target="../media/image6.svg"/><Relationship Id="rId1" Type="http://schemas.openxmlformats.org/officeDocument/2006/relationships/image" Target="../media/image3.png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wHnsSSfnbm8" TargetMode="External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CD340-BBA0-447D-93C7-A4CBE62C36E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A3A3E0B-DF29-4884-B23B-886A9290F293}">
      <dgm:prSet/>
      <dgm:spPr/>
      <dgm:t>
        <a:bodyPr/>
        <a:lstStyle/>
        <a:p>
          <a:r>
            <a:rPr lang="fr-FR" dirty="0">
              <a:hlinkClick xmlns:r="http://schemas.openxmlformats.org/officeDocument/2006/relationships" r:id="rId1"/>
            </a:rPr>
            <a:t>Danger des réseaux sociaux (youtube.com)</a:t>
          </a:r>
          <a:endParaRPr lang="en-US" dirty="0"/>
        </a:p>
      </dgm:t>
    </dgm:pt>
    <dgm:pt modelId="{05CDFA24-BC2B-48FD-B4F7-1A9A8AA1EB5B}" type="parTrans" cxnId="{C9544068-A70E-4CBA-84B8-6FDF4E70C4CD}">
      <dgm:prSet/>
      <dgm:spPr/>
      <dgm:t>
        <a:bodyPr/>
        <a:lstStyle/>
        <a:p>
          <a:endParaRPr lang="en-US"/>
        </a:p>
      </dgm:t>
    </dgm:pt>
    <dgm:pt modelId="{65BB706A-A22D-4E07-8F29-824D50EDED6E}" type="sibTrans" cxnId="{C9544068-A70E-4CBA-84B8-6FDF4E70C4CD}">
      <dgm:prSet/>
      <dgm:spPr/>
      <dgm:t>
        <a:bodyPr/>
        <a:lstStyle/>
        <a:p>
          <a:endParaRPr lang="en-US"/>
        </a:p>
      </dgm:t>
    </dgm:pt>
    <dgm:pt modelId="{5556CFCE-2F4C-47A5-BF4C-1453BD6F13A3}">
      <dgm:prSet/>
      <dgm:spPr/>
      <dgm:t>
        <a:bodyPr/>
        <a:lstStyle/>
        <a:p>
          <a:r>
            <a:rPr lang="fr-FR" dirty="0" smtClean="0">
              <a:hlinkClick xmlns:r="http://schemas.openxmlformats.org/officeDocument/2006/relationships" r:id="rId2"/>
            </a:rPr>
            <a:t>"</a:t>
          </a:r>
          <a:r>
            <a:rPr lang="fr-FR" dirty="0" smtClean="0">
              <a:hlinkClick xmlns:r="http://schemas.openxmlformats.org/officeDocument/2006/relationships" r:id="rId2"/>
            </a:rPr>
            <a:t>Réseaux sociaux" - Court-métrage (youtube.com)</a:t>
          </a:r>
          <a:endParaRPr lang="en-US" dirty="0"/>
        </a:p>
      </dgm:t>
    </dgm:pt>
    <dgm:pt modelId="{2BD195EF-E378-45A2-A2EB-805E27DB58FA}" type="parTrans" cxnId="{F017158B-0981-437D-87C8-AAE9D8D1ED94}">
      <dgm:prSet/>
      <dgm:spPr/>
      <dgm:t>
        <a:bodyPr/>
        <a:lstStyle/>
        <a:p>
          <a:endParaRPr lang="en-US"/>
        </a:p>
      </dgm:t>
    </dgm:pt>
    <dgm:pt modelId="{2413B89C-0C73-4047-8DDC-4FF8855C29AA}" type="sibTrans" cxnId="{F017158B-0981-437D-87C8-AAE9D8D1ED94}">
      <dgm:prSet/>
      <dgm:spPr/>
      <dgm:t>
        <a:bodyPr/>
        <a:lstStyle/>
        <a:p>
          <a:endParaRPr lang="en-US"/>
        </a:p>
      </dgm:t>
    </dgm:pt>
    <dgm:pt modelId="{F31C48F5-6953-42AA-ADAA-A708FAEC9553}" type="pres">
      <dgm:prSet presAssocID="{7D8CD340-BBA0-447D-93C7-A4CBE62C36E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7E3F81-56A2-45AA-BF73-4A8636AF78DD}" type="pres">
      <dgm:prSet presAssocID="{CA3A3E0B-DF29-4884-B23B-886A9290F293}" presName="compNode" presStyleCnt="0"/>
      <dgm:spPr/>
    </dgm:pt>
    <dgm:pt modelId="{C0792315-C2CC-49D9-8CF5-A153D1BB7EE9}" type="pres">
      <dgm:prSet presAssocID="{CA3A3E0B-DF29-4884-B23B-886A9290F293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0B017043-B7CF-4860-9A64-B964E864FF88}" type="pres">
      <dgm:prSet presAssocID="{CA3A3E0B-DF29-4884-B23B-886A9290F293}" presName="spaceRect" presStyleCnt="0"/>
      <dgm:spPr/>
    </dgm:pt>
    <dgm:pt modelId="{4C43382F-F636-4532-96EA-D95643711852}" type="pres">
      <dgm:prSet presAssocID="{CA3A3E0B-DF29-4884-B23B-886A9290F293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C46CC91C-0500-4769-9C9C-B664B9CCD08E}" type="pres">
      <dgm:prSet presAssocID="{65BB706A-A22D-4E07-8F29-824D50EDED6E}" presName="sibTrans" presStyleCnt="0"/>
      <dgm:spPr/>
    </dgm:pt>
    <dgm:pt modelId="{DAB3C038-F916-4B98-AE14-26B3DAB3B053}" type="pres">
      <dgm:prSet presAssocID="{5556CFCE-2F4C-47A5-BF4C-1453BD6F13A3}" presName="compNode" presStyleCnt="0"/>
      <dgm:spPr/>
    </dgm:pt>
    <dgm:pt modelId="{DF09102C-AE59-4735-88EC-737818DE1599}" type="pres">
      <dgm:prSet presAssocID="{5556CFCE-2F4C-47A5-BF4C-1453BD6F13A3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xions"/>
        </a:ext>
      </dgm:extLst>
    </dgm:pt>
    <dgm:pt modelId="{425E47C2-0C25-4812-A9AC-98FD3A63C356}" type="pres">
      <dgm:prSet presAssocID="{5556CFCE-2F4C-47A5-BF4C-1453BD6F13A3}" presName="spaceRect" presStyleCnt="0"/>
      <dgm:spPr/>
    </dgm:pt>
    <dgm:pt modelId="{D2094130-D46F-4DBC-92DC-6F7C8CA5357D}" type="pres">
      <dgm:prSet presAssocID="{5556CFCE-2F4C-47A5-BF4C-1453BD6F13A3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9E13F8-C9C3-472D-94F8-306E508E7B06}" type="presOf" srcId="{7D8CD340-BBA0-447D-93C7-A4CBE62C36E1}" destId="{F31C48F5-6953-42AA-ADAA-A708FAEC9553}" srcOrd="0" destOrd="0" presId="urn:microsoft.com/office/officeart/2018/2/layout/IconLabelList"/>
    <dgm:cxn modelId="{F017158B-0981-437D-87C8-AAE9D8D1ED94}" srcId="{7D8CD340-BBA0-447D-93C7-A4CBE62C36E1}" destId="{5556CFCE-2F4C-47A5-BF4C-1453BD6F13A3}" srcOrd="1" destOrd="0" parTransId="{2BD195EF-E378-45A2-A2EB-805E27DB58FA}" sibTransId="{2413B89C-0C73-4047-8DDC-4FF8855C29AA}"/>
    <dgm:cxn modelId="{C9544068-A70E-4CBA-84B8-6FDF4E70C4CD}" srcId="{7D8CD340-BBA0-447D-93C7-A4CBE62C36E1}" destId="{CA3A3E0B-DF29-4884-B23B-886A9290F293}" srcOrd="0" destOrd="0" parTransId="{05CDFA24-BC2B-48FD-B4F7-1A9A8AA1EB5B}" sibTransId="{65BB706A-A22D-4E07-8F29-824D50EDED6E}"/>
    <dgm:cxn modelId="{B78573A1-7A47-4FB5-812A-4C12CEAD8CC3}" type="presOf" srcId="{CA3A3E0B-DF29-4884-B23B-886A9290F293}" destId="{4C43382F-F636-4532-96EA-D95643711852}" srcOrd="0" destOrd="0" presId="urn:microsoft.com/office/officeart/2018/2/layout/IconLabelList"/>
    <dgm:cxn modelId="{B4197918-D034-4C1C-98B0-2504D17CCED6}" type="presOf" srcId="{5556CFCE-2F4C-47A5-BF4C-1453BD6F13A3}" destId="{D2094130-D46F-4DBC-92DC-6F7C8CA5357D}" srcOrd="0" destOrd="0" presId="urn:microsoft.com/office/officeart/2018/2/layout/IconLabelList"/>
    <dgm:cxn modelId="{F019725C-FD2F-42A7-9980-5C2C49BDD635}" type="presParOf" srcId="{F31C48F5-6953-42AA-ADAA-A708FAEC9553}" destId="{0E7E3F81-56A2-45AA-BF73-4A8636AF78DD}" srcOrd="0" destOrd="0" presId="urn:microsoft.com/office/officeart/2018/2/layout/IconLabelList"/>
    <dgm:cxn modelId="{88B92DC7-3B22-4765-9774-0527382EE8E3}" type="presParOf" srcId="{0E7E3F81-56A2-45AA-BF73-4A8636AF78DD}" destId="{C0792315-C2CC-49D9-8CF5-A153D1BB7EE9}" srcOrd="0" destOrd="0" presId="urn:microsoft.com/office/officeart/2018/2/layout/IconLabelList"/>
    <dgm:cxn modelId="{95FEC8E5-F9C9-4055-9FFD-6D33FD6C7640}" type="presParOf" srcId="{0E7E3F81-56A2-45AA-BF73-4A8636AF78DD}" destId="{0B017043-B7CF-4860-9A64-B964E864FF88}" srcOrd="1" destOrd="0" presId="urn:microsoft.com/office/officeart/2018/2/layout/IconLabelList"/>
    <dgm:cxn modelId="{0B4C48C0-00F8-4429-A430-2F36FC85FFCA}" type="presParOf" srcId="{0E7E3F81-56A2-45AA-BF73-4A8636AF78DD}" destId="{4C43382F-F636-4532-96EA-D95643711852}" srcOrd="2" destOrd="0" presId="urn:microsoft.com/office/officeart/2018/2/layout/IconLabelList"/>
    <dgm:cxn modelId="{8559246D-5713-49A4-886A-2C6B142D1291}" type="presParOf" srcId="{F31C48F5-6953-42AA-ADAA-A708FAEC9553}" destId="{C46CC91C-0500-4769-9C9C-B664B9CCD08E}" srcOrd="1" destOrd="0" presId="urn:microsoft.com/office/officeart/2018/2/layout/IconLabelList"/>
    <dgm:cxn modelId="{4B827C03-6C5A-429C-BA93-A2E2057B70A0}" type="presParOf" srcId="{F31C48F5-6953-42AA-ADAA-A708FAEC9553}" destId="{DAB3C038-F916-4B98-AE14-26B3DAB3B053}" srcOrd="2" destOrd="0" presId="urn:microsoft.com/office/officeart/2018/2/layout/IconLabelList"/>
    <dgm:cxn modelId="{B68B844B-B653-4560-B1D1-2C6518BD9BCF}" type="presParOf" srcId="{DAB3C038-F916-4B98-AE14-26B3DAB3B053}" destId="{DF09102C-AE59-4735-88EC-737818DE1599}" srcOrd="0" destOrd="0" presId="urn:microsoft.com/office/officeart/2018/2/layout/IconLabelList"/>
    <dgm:cxn modelId="{5A28C4CB-50A0-49DB-8C31-F90B6187FCCC}" type="presParOf" srcId="{DAB3C038-F916-4B98-AE14-26B3DAB3B053}" destId="{425E47C2-0C25-4812-A9AC-98FD3A63C356}" srcOrd="1" destOrd="0" presId="urn:microsoft.com/office/officeart/2018/2/layout/IconLabelList"/>
    <dgm:cxn modelId="{4B6E7F9F-94EC-40B7-A9B8-982C437F6AC8}" type="presParOf" srcId="{DAB3C038-F916-4B98-AE14-26B3DAB3B053}" destId="{D2094130-D46F-4DBC-92DC-6F7C8CA535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92315-C2CC-49D9-8CF5-A153D1BB7EE9}">
      <dsp:nvSpPr>
        <dsp:cNvPr id="0" name=""/>
        <dsp:cNvSpPr/>
      </dsp:nvSpPr>
      <dsp:spPr>
        <a:xfrm>
          <a:off x="1302691" y="14409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382F-F636-4532-96EA-D95643711852}">
      <dsp:nvSpPr>
        <dsp:cNvPr id="0" name=""/>
        <dsp:cNvSpPr/>
      </dsp:nvSpPr>
      <dsp:spPr>
        <a:xfrm>
          <a:off x="114691" y="255858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>
              <a:hlinkClick xmlns:r="http://schemas.openxmlformats.org/officeDocument/2006/relationships" r:id="rId5"/>
            </a:rPr>
            <a:t>Danger des réseaux sociaux (youtube.com)</a:t>
          </a:r>
          <a:endParaRPr lang="en-US" sz="2500" kern="1200" dirty="0"/>
        </a:p>
      </dsp:txBody>
      <dsp:txXfrm>
        <a:off x="114691" y="2558584"/>
        <a:ext cx="4320000" cy="720000"/>
      </dsp:txXfrm>
    </dsp:sp>
    <dsp:sp modelId="{DF09102C-AE59-4735-88EC-737818DE1599}">
      <dsp:nvSpPr>
        <dsp:cNvPr id="0" name=""/>
        <dsp:cNvSpPr/>
      </dsp:nvSpPr>
      <dsp:spPr>
        <a:xfrm>
          <a:off x="6378691" y="144098"/>
          <a:ext cx="1944000" cy="194400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94130-D46F-4DBC-92DC-6F7C8CA5357D}">
      <dsp:nvSpPr>
        <dsp:cNvPr id="0" name=""/>
        <dsp:cNvSpPr/>
      </dsp:nvSpPr>
      <dsp:spPr>
        <a:xfrm>
          <a:off x="5190691" y="255858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hlinkClick xmlns:r="http://schemas.openxmlformats.org/officeDocument/2006/relationships" r:id="rId8"/>
            </a:rPr>
            <a:t>"</a:t>
          </a:r>
          <a:r>
            <a:rPr lang="fr-FR" sz="2500" kern="1200" dirty="0" smtClean="0">
              <a:hlinkClick xmlns:r="http://schemas.openxmlformats.org/officeDocument/2006/relationships" r:id="rId8"/>
            </a:rPr>
            <a:t>Réseaux sociaux" - Court-métrage (youtube.com)</a:t>
          </a:r>
          <a:endParaRPr lang="en-US" sz="2500" kern="1200" dirty="0"/>
        </a:p>
      </dsp:txBody>
      <dsp:txXfrm>
        <a:off x="5190691" y="2558584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4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0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2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2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9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0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7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0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5400" dirty="0">
                <a:solidFill>
                  <a:srgbClr val="FF0000"/>
                </a:solidFill>
              </a:rPr>
              <a:t>Séance de Prévention </a:t>
            </a:r>
            <a:br>
              <a:rPr lang="fr-FR" sz="5400" dirty="0">
                <a:solidFill>
                  <a:srgbClr val="FF0000"/>
                </a:solidFill>
              </a:rPr>
            </a:br>
            <a:r>
              <a:rPr lang="fr-FR" sz="5400" dirty="0">
                <a:solidFill>
                  <a:srgbClr val="FF0000"/>
                </a:solidFill>
              </a:rPr>
              <a:t>Niveau 5ème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2400" b="1" dirty="0">
                <a:ea typeface="+mn-lt"/>
                <a:cs typeface="+mn-lt"/>
              </a:rPr>
              <a:t>LES BONS ET MAUVAIS GESTES DANS L'UTILISATION DES RÉSEAUX SOCIAUX ?</a:t>
            </a:r>
          </a:p>
          <a:p>
            <a:pPr algn="l"/>
            <a:endParaRPr lang="fr-FR" sz="2000"/>
          </a:p>
        </p:txBody>
      </p:sp>
      <p:pic>
        <p:nvPicPr>
          <p:cNvPr id="9" name="Image 8" descr="Gestion des réseaux sociaux - Eurvad Concept">
            <a:extLst>
              <a:ext uri="{FF2B5EF4-FFF2-40B4-BE49-F238E27FC236}">
                <a16:creationId xmlns:a16="http://schemas.microsoft.com/office/drawing/2014/main" id="{8E08E060-D59E-A74A-6B85-3F964A1A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73" r="22319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8C04DCF-07AC-F4CB-B7DE-7E0F68FF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Courts-Métrage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6B8C627-10A9-407A-E660-5B8DF6B19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72131"/>
              </p:ext>
            </p:extLst>
          </p:nvPr>
        </p:nvGraphicFramePr>
        <p:xfrm>
          <a:off x="1159934" y="2302933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43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37661-C126-EFD0-9DC1-C88F59EB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"Qu'en avez-vous pensé ?"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31F77D-7E03-AB6F-A6AB-F4356BFA2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ETAPES à DETECTER POUR EN DISCUTER</a:t>
            </a:r>
          </a:p>
        </p:txBody>
      </p:sp>
    </p:spTree>
    <p:extLst>
      <p:ext uri="{BB962C8B-B14F-4D97-AF65-F5344CB8AC3E}">
        <p14:creationId xmlns:p14="http://schemas.microsoft.com/office/powerpoint/2010/main" val="11901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644FF7-5B2F-5122-CD2F-7365EFA3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highlight>
                  <a:srgbClr val="FFFF00"/>
                </a:highlight>
              </a:rPr>
              <a:t>LES BONS GESTES</a:t>
            </a:r>
            <a:r>
              <a:rPr lang="fr-FR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endParaRPr lang="fr-FR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5777F-4DB5-BAA6-B785-9CD46011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66" r="29617" b="1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09D99-E254-6E4D-E6AE-0474C8E7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CONTRÔLE PARENTAL</a:t>
            </a:r>
          </a:p>
          <a:p>
            <a:endParaRPr lang="fr-FR" b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NE PAS PARTAGER SES IDENTFIANTS ET MOTS DE PASSE </a:t>
            </a:r>
            <a:endParaRPr lang="fr-FR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NE PAS SE </a:t>
            </a:r>
            <a:r>
              <a:rPr lang="fr-FR" b="1" dirty="0" smtClean="0">
                <a:solidFill>
                  <a:srgbClr val="FF0000"/>
                </a:solidFill>
                <a:ea typeface="+mn-lt"/>
                <a:cs typeface="+mn-lt"/>
              </a:rPr>
              <a:t>FILMER </a:t>
            </a:r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NI ENVOYER DE PHOTOS OU VIDEOS INTIMES</a:t>
            </a:r>
            <a:endParaRPr lang="fr-FR" dirty="0">
              <a:solidFill>
                <a:srgbClr val="FF0000"/>
              </a:solidFill>
              <a:ea typeface="+mn-lt"/>
              <a:cs typeface="+mn-lt"/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ACA3B5-FA62-7BAC-777C-FA29DC9A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300" b="1" dirty="0">
                <a:solidFill>
                  <a:srgbClr val="FF0000"/>
                </a:solidFill>
              </a:rPr>
              <a:t>LES MAUVAIS GESTES</a:t>
            </a:r>
          </a:p>
        </p:txBody>
      </p:sp>
      <p:pic>
        <p:nvPicPr>
          <p:cNvPr id="4" name="Image 3" descr="Une image contenant croquis, conception&#10;&#10;Description générée automatiquement">
            <a:extLst>
              <a:ext uri="{FF2B5EF4-FFF2-40B4-BE49-F238E27FC236}">
                <a16:creationId xmlns:a16="http://schemas.microsoft.com/office/drawing/2014/main" id="{267BEBEA-4F1D-A820-43A7-145CA3D1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953" y="803751"/>
            <a:ext cx="5526840" cy="52504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BFDBE-F03A-BC63-B384-5E170600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ÉVITEZ L'ADDICTION AUX ÉCRANS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ÉVITEZ DE REPARTAGER UNE VIDÉO OU IMAGE VIOLENTE OU NON CONFORME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ÉVITEZ D'ALLER À LA RENCONTRE D'INCONNUS VIRTUELS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2146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43722B-7F83-84FD-251B-B8197E7B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1142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Solutions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C65469-6C5D-7744-FDEF-E03C557FC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7145" y="3427499"/>
            <a:ext cx="4535926" cy="2786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ea typeface="+mn-lt"/>
                <a:cs typeface="+mn-lt"/>
              </a:rPr>
              <a:t>FAITES DES CHOIX JUDICIEUX POUR VOUS RETROUVER DANS DE BONNES SITUATIONS ;)</a:t>
            </a:r>
            <a:endParaRPr lang="fr-FR" sz="3200" dirty="0"/>
          </a:p>
          <a:p>
            <a:endParaRPr lang="en-US" sz="1800" b="0" i="0" kern="1200" cap="all" dirty="0">
              <a:latin typeface="+mn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Image 3" descr="Une image contenant texte, capture d’écran, dessin humoristique, graphisme&#10;&#10;Description générée automatiquement">
            <a:extLst>
              <a:ext uri="{FF2B5EF4-FFF2-40B4-BE49-F238E27FC236}">
                <a16:creationId xmlns:a16="http://schemas.microsoft.com/office/drawing/2014/main" id="{96009150-8DFA-F9CF-C1B2-F904F3DE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39" y="1114621"/>
            <a:ext cx="4617185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106</Words>
  <Application>Microsoft Office PowerPoint</Application>
  <PresentationFormat>Grand écran</PresentationFormat>
  <Paragraphs>21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Séance de Prévention  Niveau 5ème</vt:lpstr>
      <vt:lpstr>Courts-Métrage</vt:lpstr>
      <vt:lpstr>"Qu'en avez-vous pensé ?"</vt:lpstr>
      <vt:lpstr>LES BONS GESTES </vt:lpstr>
      <vt:lpstr>LES MAUVAIS GESTES</vt:lpstr>
      <vt:lpstr>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SV1</cp:lastModifiedBy>
  <cp:revision>157</cp:revision>
  <dcterms:created xsi:type="dcterms:W3CDTF">2024-08-23T04:35:38Z</dcterms:created>
  <dcterms:modified xsi:type="dcterms:W3CDTF">2024-12-12T11:57:56Z</dcterms:modified>
</cp:coreProperties>
</file>